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9"/>
  </p:notesMasterIdLst>
  <p:sldIdLst>
    <p:sldId id="256" r:id="rId2"/>
    <p:sldId id="257" r:id="rId3"/>
    <p:sldId id="258" r:id="rId4"/>
    <p:sldId id="259" r:id="rId5"/>
    <p:sldId id="290" r:id="rId6"/>
    <p:sldId id="291" r:id="rId7"/>
    <p:sldId id="292" r:id="rId8"/>
    <p:sldId id="293" r:id="rId9"/>
    <p:sldId id="294" r:id="rId10"/>
    <p:sldId id="295" r:id="rId11"/>
    <p:sldId id="296" r:id="rId12"/>
    <p:sldId id="297" r:id="rId13"/>
    <p:sldId id="260" r:id="rId14"/>
    <p:sldId id="279" r:id="rId15"/>
    <p:sldId id="287" r:id="rId16"/>
    <p:sldId id="280" r:id="rId17"/>
    <p:sldId id="288" r:id="rId18"/>
    <p:sldId id="289" r:id="rId19"/>
    <p:sldId id="261" r:id="rId20"/>
    <p:sldId id="284" r:id="rId21"/>
    <p:sldId id="271" r:id="rId22"/>
    <p:sldId id="273" r:id="rId23"/>
    <p:sldId id="274" r:id="rId24"/>
    <p:sldId id="285" r:id="rId25"/>
    <p:sldId id="286" r:id="rId26"/>
    <p:sldId id="276" r:id="rId27"/>
    <p:sldId id="272" r:id="rId28"/>
    <p:sldId id="282" r:id="rId29"/>
    <p:sldId id="283" r:id="rId30"/>
    <p:sldId id="262" r:id="rId31"/>
    <p:sldId id="267" r:id="rId32"/>
    <p:sldId id="268" r:id="rId33"/>
    <p:sldId id="269" r:id="rId34"/>
    <p:sldId id="270" r:id="rId35"/>
    <p:sldId id="264" r:id="rId36"/>
    <p:sldId id="265" r:id="rId37"/>
    <p:sldId id="266" r:id="rId3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E2FBD565-5A95-437B-87B7-15FF2AA92F7F}">
          <p14:sldIdLst>
            <p14:sldId id="256"/>
            <p14:sldId id="257"/>
            <p14:sldId id="258"/>
            <p14:sldId id="259"/>
            <p14:sldId id="290"/>
            <p14:sldId id="291"/>
            <p14:sldId id="292"/>
            <p14:sldId id="293"/>
            <p14:sldId id="294"/>
            <p14:sldId id="295"/>
            <p14:sldId id="296"/>
            <p14:sldId id="297"/>
            <p14:sldId id="260"/>
            <p14:sldId id="279"/>
            <p14:sldId id="287"/>
            <p14:sldId id="280"/>
            <p14:sldId id="288"/>
            <p14:sldId id="289"/>
            <p14:sldId id="261"/>
            <p14:sldId id="284"/>
            <p14:sldId id="271"/>
            <p14:sldId id="273"/>
            <p14:sldId id="274"/>
            <p14:sldId id="285"/>
            <p14:sldId id="286"/>
            <p14:sldId id="276"/>
            <p14:sldId id="272"/>
            <p14:sldId id="282"/>
            <p14:sldId id="283"/>
            <p14:sldId id="262"/>
            <p14:sldId id="267"/>
            <p14:sldId id="268"/>
            <p14:sldId id="269"/>
            <p14:sldId id="270"/>
            <p14:sldId id="264"/>
            <p14:sldId id="265"/>
            <p14:sldId id="26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4" autoAdjust="0"/>
    <p:restoredTop sz="94660"/>
  </p:normalViewPr>
  <p:slideViewPr>
    <p:cSldViewPr>
      <p:cViewPr>
        <p:scale>
          <a:sx n="61" d="100"/>
          <a:sy n="61" d="100"/>
        </p:scale>
        <p:origin x="-2466" y="-6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054B0B-8A86-4B7D-96D3-EF29B8CC092D}" type="datetimeFigureOut">
              <a:rPr lang="de-DE" smtClean="0"/>
              <a:t>19.03.2014</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6F8F98-DDCF-4369-9C08-86FCE4CD3CF4}" type="slidenum">
              <a:rPr lang="de-DE" smtClean="0"/>
              <a:t>‹Nr.›</a:t>
            </a:fld>
            <a:endParaRPr lang="de-DE" dirty="0"/>
          </a:p>
        </p:txBody>
      </p:sp>
    </p:spTree>
    <p:extLst>
      <p:ext uri="{BB962C8B-B14F-4D97-AF65-F5344CB8AC3E}">
        <p14:creationId xmlns:p14="http://schemas.microsoft.com/office/powerpoint/2010/main" val="416874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36F8F98-DDCF-4369-9C08-86FCE4CD3CF4}" type="slidenum">
              <a:rPr lang="de-DE" smtClean="0"/>
              <a:t>31</a:t>
            </a:fld>
            <a:endParaRPr lang="de-DE"/>
          </a:p>
        </p:txBody>
      </p:sp>
    </p:spTree>
    <p:extLst>
      <p:ext uri="{BB962C8B-B14F-4D97-AF65-F5344CB8AC3E}">
        <p14:creationId xmlns:p14="http://schemas.microsoft.com/office/powerpoint/2010/main" val="2128112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After we had finished Canoeing, we take this</a:t>
            </a:r>
            <a:r>
              <a:rPr lang="en-US" baseline="0" dirty="0" smtClean="0"/>
              <a:t> </a:t>
            </a:r>
            <a:r>
              <a:rPr lang="en-US" dirty="0" smtClean="0"/>
              <a:t>picture</a:t>
            </a:r>
          </a:p>
          <a:p>
            <a:endParaRPr lang="de-DE" dirty="0"/>
          </a:p>
        </p:txBody>
      </p:sp>
      <p:sp>
        <p:nvSpPr>
          <p:cNvPr id="4" name="Foliennummernplatzhalter 3"/>
          <p:cNvSpPr>
            <a:spLocks noGrp="1"/>
          </p:cNvSpPr>
          <p:nvPr>
            <p:ph type="sldNum" sz="quarter" idx="10"/>
          </p:nvPr>
        </p:nvSpPr>
        <p:spPr/>
        <p:txBody>
          <a:bodyPr/>
          <a:lstStyle/>
          <a:p>
            <a:fld id="{836F8F98-DDCF-4369-9C08-86FCE4CD3CF4}" type="slidenum">
              <a:rPr lang="de-DE" smtClean="0"/>
              <a:t>33</a:t>
            </a:fld>
            <a:endParaRPr lang="de-DE" dirty="0"/>
          </a:p>
        </p:txBody>
      </p:sp>
    </p:spTree>
    <p:extLst>
      <p:ext uri="{BB962C8B-B14F-4D97-AF65-F5344CB8AC3E}">
        <p14:creationId xmlns:p14="http://schemas.microsoft.com/office/powerpoint/2010/main" val="10617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7A43CB60-B4C7-4282-BE60-CFF77CA7D6DC}" type="datetimeFigureOut">
              <a:rPr lang="de-DE" smtClean="0"/>
              <a:t>19.03.2014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D16B4FE3-99FE-4588-B60E-68530394BE70}" type="slidenum">
              <a:rPr lang="de-DE" smtClean="0"/>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7A43CB60-B4C7-4282-BE60-CFF77CA7D6DC}" type="datetimeFigureOut">
              <a:rPr lang="de-DE" smtClean="0"/>
              <a:t>19.03.2014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D16B4FE3-99FE-4588-B60E-68530394BE70}" type="slidenum">
              <a:rPr lang="de-DE" smtClean="0"/>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7A43CB60-B4C7-4282-BE60-CFF77CA7D6DC}" type="datetimeFigureOut">
              <a:rPr lang="de-DE" smtClean="0"/>
              <a:t>19.03.2014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D16B4FE3-99FE-4588-B60E-68530394BE70}" type="slidenum">
              <a:rPr lang="de-DE" smtClean="0"/>
              <a:t>‹Nr.›</a:t>
            </a:fld>
            <a:endParaRPr lang="de-DE"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7A43CB60-B4C7-4282-BE60-CFF77CA7D6DC}" type="datetimeFigureOut">
              <a:rPr lang="de-DE" smtClean="0"/>
              <a:t>19.03.2014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D16B4FE3-99FE-4588-B60E-68530394BE70}" type="slidenum">
              <a:rPr lang="de-DE" smtClean="0"/>
              <a:t>‹Nr.›</a:t>
            </a:fld>
            <a:endParaRPr lang="de-DE" dirty="0"/>
          </a:p>
        </p:txBody>
      </p:sp>
      <p:sp>
        <p:nvSpPr>
          <p:cNvPr id="7" name="Title 6"/>
          <p:cNvSpPr>
            <a:spLocks noGrp="1"/>
          </p:cNvSpPr>
          <p:nvPr>
            <p:ph type="title"/>
          </p:nvPr>
        </p:nvSpPr>
        <p:spPr/>
        <p:txBody>
          <a:bodyPr/>
          <a:lstStyle/>
          <a:p>
            <a:r>
              <a:rPr lang="de-DE" smtClean="0"/>
              <a:t>Titelmasterformat durch Klicken bearbeiten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7A43CB60-B4C7-4282-BE60-CFF77CA7D6DC}" type="datetimeFigureOut">
              <a:rPr lang="de-DE" smtClean="0"/>
              <a:t>19.03.2014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D16B4FE3-99FE-4588-B60E-68530394BE70}" type="slidenum">
              <a:rPr lang="de-DE" smtClean="0"/>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5" name="Date Placeholder 4"/>
          <p:cNvSpPr>
            <a:spLocks noGrp="1"/>
          </p:cNvSpPr>
          <p:nvPr>
            <p:ph type="dt" sz="half" idx="10"/>
          </p:nvPr>
        </p:nvSpPr>
        <p:spPr/>
        <p:txBody>
          <a:bodyPr/>
          <a:lstStyle/>
          <a:p>
            <a:fld id="{7A43CB60-B4C7-4282-BE60-CFF77CA7D6DC}" type="datetimeFigureOut">
              <a:rPr lang="de-DE" smtClean="0"/>
              <a:t>19.03.2014</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D16B4FE3-99FE-4588-B60E-68530394BE70}" type="slidenum">
              <a:rPr lang="de-DE" smtClean="0"/>
              <a:t>‹Nr.›</a:t>
            </a:fld>
            <a:endParaRPr lang="de-DE" dirty="0"/>
          </a:p>
        </p:txBody>
      </p:sp>
      <p:sp>
        <p:nvSpPr>
          <p:cNvPr id="9" name="Content Placeholder 8"/>
          <p:cNvSpPr>
            <a:spLocks noGrp="1"/>
          </p:cNvSpPr>
          <p:nvPr>
            <p:ph sz="quarter" idx="13"/>
          </p:nvPr>
        </p:nvSpPr>
        <p:spPr>
          <a:xfrm>
            <a:off x="676655" y="2679192"/>
            <a:ext cx="3822192" cy="34472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7A43CB60-B4C7-4282-BE60-CFF77CA7D6DC}" type="datetimeFigureOut">
              <a:rPr lang="de-DE" smtClean="0"/>
              <a:t>19.03.2014</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D16B4FE3-99FE-4588-B60E-68530394BE70}" type="slidenum">
              <a:rPr lang="de-DE" smtClean="0"/>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7A43CB60-B4C7-4282-BE60-CFF77CA7D6DC}" type="datetimeFigureOut">
              <a:rPr lang="de-DE" smtClean="0"/>
              <a:t>19.03.2014</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D16B4FE3-99FE-4588-B60E-68530394BE70}" type="slidenum">
              <a:rPr lang="de-DE" smtClean="0"/>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7A43CB60-B4C7-4282-BE60-CFF77CA7D6DC}" type="datetimeFigureOut">
              <a:rPr lang="de-DE" smtClean="0"/>
              <a:t>19.03.2014</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D16B4FE3-99FE-4588-B60E-68530394BE70}" type="slidenum">
              <a:rPr lang="de-DE" smtClean="0"/>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A43CB60-B4C7-4282-BE60-CFF77CA7D6DC}" type="datetimeFigureOut">
              <a:rPr lang="de-DE" smtClean="0"/>
              <a:t>19.03.2014</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D16B4FE3-99FE-4588-B60E-68530394BE70}" type="slidenum">
              <a:rPr lang="de-DE" smtClean="0"/>
              <a:t>‹Nr.›</a:t>
            </a:fld>
            <a:endParaRPr lang="de-DE"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7A43CB60-B4C7-4282-BE60-CFF77CA7D6DC}" type="datetimeFigureOut">
              <a:rPr lang="de-DE" smtClean="0"/>
              <a:t>19.03.2014</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D16B4FE3-99FE-4588-B60E-68530394BE70}" type="slidenum">
              <a:rPr lang="de-DE" smtClean="0"/>
              <a:t>‹Nr.›</a:t>
            </a:fld>
            <a:endParaRPr lang="de-DE"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Bild durch Klicken auf Symbol hinzufügen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A43CB60-B4C7-4282-BE60-CFF77CA7D6DC}" type="datetimeFigureOut">
              <a:rPr lang="de-DE" smtClean="0"/>
              <a:t>19.03.2014</a:t>
            </a:fld>
            <a:endParaRPr lang="de-DE"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de-DE"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16B4FE3-99FE-4588-B60E-68530394BE70}" type="slidenum">
              <a:rPr lang="de-DE" smtClean="0"/>
              <a:t>‹Nr.›</a:t>
            </a:fld>
            <a:endParaRPr lang="de-DE"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1916832"/>
            <a:ext cx="7702624" cy="1463476"/>
          </a:xfrm>
        </p:spPr>
        <p:txBody>
          <a:bodyPr/>
          <a:lstStyle/>
          <a:p>
            <a:r>
              <a:rPr lang="de-DE" dirty="0" err="1" smtClean="0"/>
              <a:t>Workexperience</a:t>
            </a:r>
            <a:r>
              <a:rPr lang="de-DE" dirty="0" smtClean="0"/>
              <a:t> in</a:t>
            </a:r>
            <a:br>
              <a:rPr lang="de-DE" dirty="0" smtClean="0"/>
            </a:br>
            <a:r>
              <a:rPr lang="de-DE" dirty="0" smtClean="0"/>
              <a:t>Northern </a:t>
            </a:r>
            <a:r>
              <a:rPr lang="de-DE" dirty="0" err="1" smtClean="0"/>
              <a:t>Ireland</a:t>
            </a:r>
            <a:endParaRPr lang="de-DE" dirty="0"/>
          </a:p>
        </p:txBody>
      </p:sp>
      <p:sp>
        <p:nvSpPr>
          <p:cNvPr id="3" name="Untertitel 2"/>
          <p:cNvSpPr>
            <a:spLocks noGrp="1"/>
          </p:cNvSpPr>
          <p:nvPr>
            <p:ph type="subTitle" idx="1"/>
          </p:nvPr>
        </p:nvSpPr>
        <p:spPr/>
        <p:txBody>
          <a:bodyPr>
            <a:normAutofit lnSpcReduction="10000"/>
          </a:bodyPr>
          <a:lstStyle/>
          <a:p>
            <a:r>
              <a:rPr lang="de-DE" dirty="0" err="1"/>
              <a:t>b</a:t>
            </a:r>
            <a:r>
              <a:rPr lang="de-DE" dirty="0" err="1" smtClean="0"/>
              <a:t>y</a:t>
            </a:r>
            <a:r>
              <a:rPr lang="de-DE" dirty="0" smtClean="0"/>
              <a:t> </a:t>
            </a:r>
          </a:p>
          <a:p>
            <a:r>
              <a:rPr lang="de-DE" dirty="0" smtClean="0"/>
              <a:t>Felix </a:t>
            </a:r>
            <a:r>
              <a:rPr lang="de-DE" dirty="0" err="1" smtClean="0"/>
              <a:t>Sobanski</a:t>
            </a:r>
            <a:r>
              <a:rPr lang="de-DE" dirty="0" smtClean="0"/>
              <a:t>,</a:t>
            </a:r>
          </a:p>
          <a:p>
            <a:r>
              <a:rPr lang="de-DE" dirty="0" smtClean="0"/>
              <a:t> Tobias Timm, </a:t>
            </a:r>
          </a:p>
          <a:p>
            <a:r>
              <a:rPr lang="de-DE" dirty="0" smtClean="0"/>
              <a:t>Fabian Schorre</a:t>
            </a:r>
            <a:endParaRPr lang="de-DE" dirty="0"/>
          </a:p>
        </p:txBody>
      </p:sp>
      <p:pic>
        <p:nvPicPr>
          <p:cNvPr id="1029" name="Picture 5" descr="G:\kleeblatt-Irla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937" y="404664"/>
            <a:ext cx="169545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633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dirty="0"/>
              <a:t>The name of my workplace was </a:t>
            </a:r>
            <a:r>
              <a:rPr lang="en-US" dirty="0" err="1"/>
              <a:t>Gormley</a:t>
            </a:r>
            <a:r>
              <a:rPr lang="en-US" dirty="0"/>
              <a:t> Footwear</a:t>
            </a:r>
            <a:r>
              <a:rPr lang="en-US" dirty="0" smtClean="0"/>
              <a:t>.</a:t>
            </a:r>
          </a:p>
          <a:p>
            <a:r>
              <a:rPr lang="en-US" dirty="0" smtClean="0"/>
              <a:t>It is a small company with three shop assistants.</a:t>
            </a:r>
          </a:p>
          <a:p>
            <a:r>
              <a:rPr lang="en-US" dirty="0"/>
              <a:t>This company is in the </a:t>
            </a:r>
            <a:r>
              <a:rPr lang="en-US" dirty="0" err="1" smtClean="0"/>
              <a:t>neighbour</a:t>
            </a:r>
            <a:r>
              <a:rPr lang="en-US" dirty="0" smtClean="0"/>
              <a:t> </a:t>
            </a:r>
            <a:r>
              <a:rPr lang="en-US" dirty="0"/>
              <a:t>town of Derry called </a:t>
            </a:r>
            <a:r>
              <a:rPr lang="en-US" dirty="0" err="1"/>
              <a:t>Strabane</a:t>
            </a:r>
            <a:r>
              <a:rPr lang="en-US" dirty="0" smtClean="0"/>
              <a:t>.</a:t>
            </a:r>
          </a:p>
          <a:p>
            <a:r>
              <a:rPr lang="en-US" dirty="0" err="1"/>
              <a:t>Gormley</a:t>
            </a:r>
            <a:r>
              <a:rPr lang="en-US" dirty="0"/>
              <a:t> Footwear </a:t>
            </a:r>
            <a:r>
              <a:rPr lang="en-US" dirty="0" smtClean="0"/>
              <a:t>sells </a:t>
            </a:r>
            <a:r>
              <a:rPr lang="en-US" dirty="0"/>
              <a:t>shoes and shoe equipment</a:t>
            </a:r>
            <a:r>
              <a:rPr lang="en-US" dirty="0" smtClean="0"/>
              <a:t>.</a:t>
            </a:r>
          </a:p>
          <a:p>
            <a:r>
              <a:rPr lang="en-US" dirty="0" smtClean="0"/>
              <a:t>The </a:t>
            </a:r>
            <a:r>
              <a:rPr lang="en-US" dirty="0"/>
              <a:t>company </a:t>
            </a:r>
            <a:r>
              <a:rPr lang="en-US" dirty="0" smtClean="0"/>
              <a:t>sells </a:t>
            </a:r>
            <a:r>
              <a:rPr lang="en-US" dirty="0"/>
              <a:t>50% online and 50% in the shop.</a:t>
            </a:r>
          </a:p>
          <a:p>
            <a:endParaRPr lang="en-US" dirty="0"/>
          </a:p>
          <a:p>
            <a:endParaRPr lang="en-US" dirty="0"/>
          </a:p>
        </p:txBody>
      </p:sp>
      <p:sp>
        <p:nvSpPr>
          <p:cNvPr id="3" name="Titel 2"/>
          <p:cNvSpPr>
            <a:spLocks noGrp="1"/>
          </p:cNvSpPr>
          <p:nvPr>
            <p:ph type="title"/>
          </p:nvPr>
        </p:nvSpPr>
        <p:spPr/>
        <p:txBody>
          <a:bodyPr/>
          <a:lstStyle/>
          <a:p>
            <a:r>
              <a:rPr lang="en-US" dirty="0" smtClean="0"/>
              <a:t>Workplace Fabian</a:t>
            </a:r>
            <a:endParaRPr lang="en-US" dirty="0"/>
          </a:p>
        </p:txBody>
      </p:sp>
      <p:pic>
        <p:nvPicPr>
          <p:cNvPr id="1026" name="Picture 2" descr="http://www.gormleyfootwear.co.uk/ekmps/shops/max2010/resources/Design/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64" y="1700808"/>
            <a:ext cx="2880000" cy="84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10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a:bodyPr>
          <a:lstStyle/>
          <a:p>
            <a:r>
              <a:rPr lang="en-US" dirty="0"/>
              <a:t>At first I created a database for the </a:t>
            </a:r>
            <a:r>
              <a:rPr lang="en-US" dirty="0" smtClean="0"/>
              <a:t>customers </a:t>
            </a:r>
            <a:r>
              <a:rPr lang="en-US" dirty="0"/>
              <a:t>of the shop</a:t>
            </a:r>
            <a:r>
              <a:rPr lang="en-US" dirty="0" smtClean="0"/>
              <a:t>.</a:t>
            </a:r>
            <a:endParaRPr lang="en-US" dirty="0"/>
          </a:p>
          <a:p>
            <a:r>
              <a:rPr lang="en-US" dirty="0" smtClean="0"/>
              <a:t>I </a:t>
            </a:r>
            <a:r>
              <a:rPr lang="en-US" dirty="0"/>
              <a:t>saved customer data in this database and managed them</a:t>
            </a:r>
            <a:r>
              <a:rPr lang="en-US" dirty="0" smtClean="0"/>
              <a:t>.</a:t>
            </a:r>
            <a:endParaRPr lang="en-US" dirty="0"/>
          </a:p>
          <a:p>
            <a:r>
              <a:rPr lang="en-US" dirty="0" smtClean="0"/>
              <a:t>Moreover </a:t>
            </a:r>
            <a:r>
              <a:rPr lang="en-US" dirty="0"/>
              <a:t>I improved the </a:t>
            </a:r>
            <a:r>
              <a:rPr lang="en-US" dirty="0" smtClean="0"/>
              <a:t>website </a:t>
            </a:r>
            <a:r>
              <a:rPr lang="en-US" dirty="0"/>
              <a:t>of </a:t>
            </a:r>
            <a:r>
              <a:rPr lang="en-US" dirty="0" err="1"/>
              <a:t>Gormley</a:t>
            </a:r>
            <a:r>
              <a:rPr lang="en-US" dirty="0"/>
              <a:t> Footwear in </a:t>
            </a:r>
            <a:r>
              <a:rPr lang="en-US" dirty="0" smtClean="0"/>
              <a:t>regard to design </a:t>
            </a:r>
            <a:r>
              <a:rPr lang="en-US" dirty="0"/>
              <a:t>and function</a:t>
            </a:r>
            <a:r>
              <a:rPr lang="en-US" dirty="0" smtClean="0"/>
              <a:t>.</a:t>
            </a:r>
            <a:endParaRPr lang="en-US" dirty="0"/>
          </a:p>
          <a:p>
            <a:r>
              <a:rPr lang="en-US" dirty="0" smtClean="0"/>
              <a:t>Furthermore </a:t>
            </a:r>
            <a:r>
              <a:rPr lang="en-US" dirty="0"/>
              <a:t>I </a:t>
            </a:r>
            <a:r>
              <a:rPr lang="en-US" dirty="0" smtClean="0"/>
              <a:t>programmed </a:t>
            </a:r>
            <a:r>
              <a:rPr lang="en-US" dirty="0"/>
              <a:t>for each product </a:t>
            </a:r>
            <a:r>
              <a:rPr lang="en-US" dirty="0" smtClean="0"/>
              <a:t>an </a:t>
            </a:r>
            <a:r>
              <a:rPr lang="en-US" dirty="0"/>
              <a:t>own site on </a:t>
            </a:r>
            <a:r>
              <a:rPr lang="en-US" dirty="0" err="1" smtClean="0"/>
              <a:t>ebay</a:t>
            </a:r>
            <a:r>
              <a:rPr lang="en-US" dirty="0"/>
              <a:t> </a:t>
            </a:r>
            <a:r>
              <a:rPr lang="en-US" dirty="0" smtClean="0"/>
              <a:t>(230 </a:t>
            </a:r>
            <a:r>
              <a:rPr lang="en-US" dirty="0"/>
              <a:t>sites</a:t>
            </a:r>
            <a:r>
              <a:rPr lang="en-US" dirty="0" smtClean="0"/>
              <a:t>).</a:t>
            </a:r>
            <a:endParaRPr lang="en-US" dirty="0"/>
          </a:p>
          <a:p>
            <a:r>
              <a:rPr lang="en-US" dirty="0" smtClean="0"/>
              <a:t>Finally </a:t>
            </a:r>
            <a:r>
              <a:rPr lang="en-US" dirty="0"/>
              <a:t>I </a:t>
            </a:r>
            <a:r>
              <a:rPr lang="en-US" dirty="0" smtClean="0"/>
              <a:t>gave </a:t>
            </a:r>
            <a:r>
              <a:rPr lang="en-US" dirty="0" smtClean="0"/>
              <a:t>support </a:t>
            </a:r>
            <a:r>
              <a:rPr lang="en-US" dirty="0"/>
              <a:t>in saving data, operating systems and applications</a:t>
            </a:r>
            <a:r>
              <a:rPr lang="en-US" dirty="0" smtClean="0"/>
              <a:t>.</a:t>
            </a:r>
          </a:p>
        </p:txBody>
      </p:sp>
      <p:sp>
        <p:nvSpPr>
          <p:cNvPr id="3" name="Titel 2"/>
          <p:cNvSpPr>
            <a:spLocks noGrp="1"/>
          </p:cNvSpPr>
          <p:nvPr>
            <p:ph type="title"/>
          </p:nvPr>
        </p:nvSpPr>
        <p:spPr/>
        <p:txBody>
          <a:bodyPr>
            <a:normAutofit/>
          </a:bodyPr>
          <a:lstStyle/>
          <a:p>
            <a:r>
              <a:rPr lang="de-DE" dirty="0" err="1" smtClean="0"/>
              <a:t>Workplace</a:t>
            </a:r>
            <a:r>
              <a:rPr lang="de-DE" dirty="0" smtClean="0"/>
              <a:t> Fabian</a:t>
            </a:r>
            <a:endParaRPr lang="de-DE" dirty="0"/>
          </a:p>
        </p:txBody>
      </p:sp>
      <p:pic>
        <p:nvPicPr>
          <p:cNvPr id="4" name="Picture 2" descr="http://www.gormleyfootwear.co.uk/ekmps/shops/max2010/resources/Design/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64" y="1700808"/>
            <a:ext cx="2880000" cy="84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0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77500" lnSpcReduction="20000"/>
          </a:bodyPr>
          <a:lstStyle/>
          <a:p>
            <a:r>
              <a:rPr lang="en-US" dirty="0" smtClean="0"/>
              <a:t>Which languages did I use?</a:t>
            </a:r>
          </a:p>
          <a:p>
            <a:endParaRPr lang="en-US" dirty="0" smtClean="0"/>
          </a:p>
          <a:p>
            <a:pPr lvl="1">
              <a:buFont typeface="Symbol" panose="05050102010706020507" pitchFamily="18" charset="2"/>
              <a:buChar char="-"/>
            </a:pPr>
            <a:r>
              <a:rPr lang="en-US" dirty="0" smtClean="0"/>
              <a:t>HTML (Hypertext Markup Language)</a:t>
            </a:r>
          </a:p>
          <a:p>
            <a:pPr lvl="1">
              <a:buFont typeface="Symbol" panose="05050102010706020507" pitchFamily="18" charset="2"/>
              <a:buChar char="-"/>
            </a:pPr>
            <a:endParaRPr lang="en-US" dirty="0" smtClean="0"/>
          </a:p>
          <a:p>
            <a:pPr lvl="1">
              <a:buFont typeface="Symbol" panose="05050102010706020507" pitchFamily="18" charset="2"/>
              <a:buChar char="-"/>
            </a:pPr>
            <a:r>
              <a:rPr lang="en-US" dirty="0" smtClean="0"/>
              <a:t>CSS (Cascading Style Sheets)</a:t>
            </a:r>
          </a:p>
          <a:p>
            <a:pPr lvl="1">
              <a:buFont typeface="Symbol" panose="05050102010706020507" pitchFamily="18" charset="2"/>
              <a:buChar char="-"/>
            </a:pPr>
            <a:endParaRPr lang="en-US" dirty="0" smtClean="0"/>
          </a:p>
          <a:p>
            <a:pPr lvl="1">
              <a:buFont typeface="Symbol" panose="05050102010706020507" pitchFamily="18" charset="2"/>
              <a:buChar char="-"/>
            </a:pPr>
            <a:r>
              <a:rPr lang="en-US" dirty="0" err="1" smtClean="0"/>
              <a:t>Javascript</a:t>
            </a:r>
            <a:endParaRPr lang="en-US" dirty="0" smtClean="0"/>
          </a:p>
          <a:p>
            <a:endParaRPr lang="en-US" dirty="0" smtClean="0"/>
          </a:p>
          <a:p>
            <a:endParaRPr lang="en-US" dirty="0" smtClean="0"/>
          </a:p>
          <a:p>
            <a:r>
              <a:rPr lang="en-US" dirty="0" smtClean="0"/>
              <a:t>Which programming environment did I use?</a:t>
            </a:r>
          </a:p>
          <a:p>
            <a:pPr lvl="1">
              <a:buFont typeface="Symbol" panose="05050102010706020507" pitchFamily="18" charset="2"/>
              <a:buChar char="-"/>
            </a:pPr>
            <a:endParaRPr lang="en-US" dirty="0" smtClean="0"/>
          </a:p>
          <a:p>
            <a:pPr lvl="1">
              <a:buFont typeface="Symbol" panose="05050102010706020507" pitchFamily="18" charset="2"/>
              <a:buChar char="-"/>
            </a:pPr>
            <a:r>
              <a:rPr lang="en-US" dirty="0" smtClean="0"/>
              <a:t>I used  “Notepad++” for programming environment.</a:t>
            </a:r>
          </a:p>
          <a:p>
            <a:endParaRPr lang="de-DE" dirty="0"/>
          </a:p>
        </p:txBody>
      </p:sp>
      <p:sp>
        <p:nvSpPr>
          <p:cNvPr id="3" name="Titel 2"/>
          <p:cNvSpPr>
            <a:spLocks noGrp="1"/>
          </p:cNvSpPr>
          <p:nvPr>
            <p:ph type="title"/>
          </p:nvPr>
        </p:nvSpPr>
        <p:spPr/>
        <p:txBody>
          <a:bodyPr/>
          <a:lstStyle/>
          <a:p>
            <a:r>
              <a:rPr lang="de-DE" dirty="0" err="1"/>
              <a:t>Workplace</a:t>
            </a:r>
            <a:r>
              <a:rPr lang="de-DE" dirty="0"/>
              <a:t> Fabian</a:t>
            </a:r>
          </a:p>
        </p:txBody>
      </p:sp>
      <p:pic>
        <p:nvPicPr>
          <p:cNvPr id="4" name="Picture 2" descr="http://www.gormleyfootwear.co.uk/ekmps/shops/max2010/resources/Design/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95423"/>
            <a:ext cx="2880000" cy="84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64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Derry / Londonderry</a:t>
            </a:r>
            <a:endParaRPr lang="en-US" dirty="0"/>
          </a:p>
        </p:txBody>
      </p:sp>
      <p:sp>
        <p:nvSpPr>
          <p:cNvPr id="4" name="Textplatzhalt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4021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ormAutofit/>
          </a:bodyPr>
          <a:lstStyle/>
          <a:p>
            <a:r>
              <a:rPr lang="en-US" dirty="0" smtClean="0"/>
              <a:t>Derry is the second largest city in Northern Ireland.</a:t>
            </a:r>
          </a:p>
          <a:p>
            <a:r>
              <a:rPr lang="en-US" dirty="0" smtClean="0"/>
              <a:t>It has 111.000 inhabitants</a:t>
            </a:r>
          </a:p>
          <a:p>
            <a:r>
              <a:rPr lang="en-US" dirty="0" smtClean="0"/>
              <a:t>Derry is also known as Londonderry and The Walled City.</a:t>
            </a:r>
          </a:p>
          <a:p>
            <a:r>
              <a:rPr lang="en-US" dirty="0" smtClean="0"/>
              <a:t>In Londonderry was the origin of </a:t>
            </a:r>
            <a:r>
              <a:rPr lang="en-US" dirty="0" smtClean="0"/>
              <a:t/>
            </a:r>
            <a:br>
              <a:rPr lang="en-US" dirty="0" smtClean="0"/>
            </a:br>
            <a:r>
              <a:rPr lang="en-US" dirty="0" smtClean="0"/>
              <a:t>the  Northern </a:t>
            </a:r>
            <a:r>
              <a:rPr lang="en-US" dirty="0" smtClean="0"/>
              <a:t>Ireland conflict.</a:t>
            </a:r>
          </a:p>
          <a:p>
            <a:r>
              <a:rPr lang="en-US" dirty="0" smtClean="0"/>
              <a:t>Derry was first mentioned in </a:t>
            </a:r>
          </a:p>
          <a:p>
            <a:pPr marL="0" indent="0">
              <a:buNone/>
            </a:pPr>
            <a:r>
              <a:rPr lang="en-US" dirty="0"/>
              <a:t> </a:t>
            </a:r>
            <a:r>
              <a:rPr lang="en-US" dirty="0" smtClean="0"/>
              <a:t>   the year 546.</a:t>
            </a:r>
          </a:p>
          <a:p>
            <a:endParaRPr lang="en-US" dirty="0"/>
          </a:p>
        </p:txBody>
      </p:sp>
      <p:sp>
        <p:nvSpPr>
          <p:cNvPr id="4" name="Titel 3"/>
          <p:cNvSpPr>
            <a:spLocks noGrp="1"/>
          </p:cNvSpPr>
          <p:nvPr>
            <p:ph type="title"/>
          </p:nvPr>
        </p:nvSpPr>
        <p:spPr/>
        <p:txBody>
          <a:bodyPr/>
          <a:lstStyle/>
          <a:p>
            <a:r>
              <a:rPr lang="de-DE" dirty="0" err="1" smtClean="0"/>
              <a:t>Derry</a:t>
            </a:r>
            <a:r>
              <a:rPr lang="de-DE" dirty="0" smtClean="0"/>
              <a:t> / Londonderry - The </a:t>
            </a:r>
            <a:r>
              <a:rPr lang="de-DE" dirty="0"/>
              <a:t>C</a:t>
            </a:r>
            <a:r>
              <a:rPr lang="de-DE" dirty="0" smtClean="0"/>
              <a:t>ity</a:t>
            </a:r>
            <a:endParaRPr lang="de-DE" dirty="0"/>
          </a:p>
        </p:txBody>
      </p:sp>
      <p:pic>
        <p:nvPicPr>
          <p:cNvPr id="16387" name="Picture 3" descr="J:\Safe\picture\Irland\Irland Tobi\20131013_1613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0392" y="4149280"/>
            <a:ext cx="24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597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Londonderry - The C</a:t>
            </a:r>
            <a:r>
              <a:rPr lang="de-DE" dirty="0" smtClean="0"/>
              <a:t>ity</a:t>
            </a:r>
            <a:endParaRPr lang="de-DE" dirty="0"/>
          </a:p>
        </p:txBody>
      </p:sp>
      <p:pic>
        <p:nvPicPr>
          <p:cNvPr id="17410" name="Picture 2" descr="J:\Safe\picture\Irland\Irland Tobi\20131013_1616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2107" y="3129792"/>
            <a:ext cx="216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J:\Safe\picture\Irland\Irland Bilder Fabi\IMG_10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2648" y="4207596"/>
            <a:ext cx="135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5" name="Inhaltsplatzhalter 4"/>
          <p:cNvSpPr>
            <a:spLocks noGrp="1"/>
          </p:cNvSpPr>
          <p:nvPr>
            <p:ph idx="1"/>
          </p:nvPr>
        </p:nvSpPr>
        <p:spPr>
          <a:xfrm flipV="1">
            <a:off x="872067" y="6126162"/>
            <a:ext cx="7408333" cy="255165"/>
          </a:xfrm>
        </p:spPr>
        <p:txBody>
          <a:bodyPr>
            <a:normAutofit fontScale="55000" lnSpcReduction="20000"/>
          </a:bodyPr>
          <a:lstStyle/>
          <a:p>
            <a:endParaRPr lang="de-DE" dirty="0"/>
          </a:p>
        </p:txBody>
      </p:sp>
      <p:pic>
        <p:nvPicPr>
          <p:cNvPr id="17413" name="Picture 5" descr="J:\Safe\picture\Irland\Irland Tobi\20131005_1252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127596"/>
            <a:ext cx="384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J:\Safe\picture\Irland\Irland Tobi\20131013_1619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848" y="1917032"/>
            <a:ext cx="24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464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en-US" dirty="0" smtClean="0"/>
              <a:t>The museum of </a:t>
            </a:r>
            <a:r>
              <a:rPr lang="en-US" dirty="0"/>
              <a:t>D</a:t>
            </a:r>
            <a:r>
              <a:rPr lang="en-US" dirty="0" smtClean="0"/>
              <a:t>erry shows the conflict </a:t>
            </a:r>
          </a:p>
          <a:p>
            <a:pPr marL="0" indent="0">
              <a:buNone/>
            </a:pPr>
            <a:r>
              <a:rPr lang="en-US" dirty="0"/>
              <a:t> </a:t>
            </a:r>
            <a:r>
              <a:rPr lang="en-US" dirty="0" smtClean="0"/>
              <a:t>   of Northern Ireland against England.</a:t>
            </a:r>
          </a:p>
          <a:p>
            <a:r>
              <a:rPr lang="en-US" dirty="0" smtClean="0"/>
              <a:t>The Bloody Sunday Monument in the</a:t>
            </a:r>
          </a:p>
          <a:p>
            <a:pPr marL="0" indent="0">
              <a:buNone/>
            </a:pPr>
            <a:r>
              <a:rPr lang="en-US" dirty="0"/>
              <a:t> </a:t>
            </a:r>
            <a:r>
              <a:rPr lang="en-US" dirty="0" smtClean="0"/>
              <a:t>    </a:t>
            </a:r>
            <a:r>
              <a:rPr lang="en-US" dirty="0" err="1" smtClean="0"/>
              <a:t>Bogside</a:t>
            </a:r>
            <a:r>
              <a:rPr lang="en-US" dirty="0" smtClean="0"/>
              <a:t> </a:t>
            </a:r>
            <a:r>
              <a:rPr lang="en-US" dirty="0"/>
              <a:t>gives tribute to the </a:t>
            </a:r>
            <a:r>
              <a:rPr lang="en-US" dirty="0" smtClean="0"/>
              <a:t>innocently</a:t>
            </a:r>
          </a:p>
          <a:p>
            <a:pPr marL="0" indent="0">
              <a:buNone/>
            </a:pPr>
            <a:r>
              <a:rPr lang="en-US" dirty="0" smtClean="0"/>
              <a:t>     killed people in 1972.</a:t>
            </a:r>
          </a:p>
          <a:p>
            <a:r>
              <a:rPr lang="en-US" dirty="0" smtClean="0"/>
              <a:t>Derry has 400 year old city walls.</a:t>
            </a:r>
          </a:p>
          <a:p>
            <a:r>
              <a:rPr lang="en-US" dirty="0" smtClean="0"/>
              <a:t>The Guildhall was the town hall of Derry,</a:t>
            </a:r>
          </a:p>
          <a:p>
            <a:pPr marL="0" indent="0">
              <a:buNone/>
            </a:pPr>
            <a:r>
              <a:rPr lang="en-US" dirty="0" smtClean="0"/>
              <a:t>     and it shows the history of Derry.</a:t>
            </a:r>
          </a:p>
        </p:txBody>
      </p:sp>
      <p:sp>
        <p:nvSpPr>
          <p:cNvPr id="3" name="Titel 2"/>
          <p:cNvSpPr>
            <a:spLocks noGrp="1"/>
          </p:cNvSpPr>
          <p:nvPr>
            <p:ph type="title"/>
          </p:nvPr>
        </p:nvSpPr>
        <p:spPr/>
        <p:txBody>
          <a:bodyPr/>
          <a:lstStyle/>
          <a:p>
            <a:r>
              <a:rPr lang="en-US" dirty="0" smtClean="0"/>
              <a:t>Culture and Tourism</a:t>
            </a:r>
            <a:endParaRPr lang="en-US" dirty="0"/>
          </a:p>
        </p:txBody>
      </p:sp>
      <p:pic>
        <p:nvPicPr>
          <p:cNvPr id="18434" name="Picture 2" descr="J:\Safe\picture\Irland\Irland Tobi\20131013_1624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2997272"/>
            <a:ext cx="216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614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a:p>
        </p:txBody>
      </p:sp>
      <p:sp>
        <p:nvSpPr>
          <p:cNvPr id="3" name="Titel 2"/>
          <p:cNvSpPr>
            <a:spLocks noGrp="1"/>
          </p:cNvSpPr>
          <p:nvPr>
            <p:ph type="title"/>
          </p:nvPr>
        </p:nvSpPr>
        <p:spPr/>
        <p:txBody>
          <a:bodyPr/>
          <a:lstStyle/>
          <a:p>
            <a:r>
              <a:rPr lang="en-US" dirty="0"/>
              <a:t>Culture and Tourism</a:t>
            </a:r>
            <a:endParaRPr lang="de-DE" dirty="0"/>
          </a:p>
        </p:txBody>
      </p:sp>
      <p:pic>
        <p:nvPicPr>
          <p:cNvPr id="19458" name="Picture 2" descr="J:\Safe\picture\Irland\Irland Tobi\20131029_2207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952" y="2492896"/>
            <a:ext cx="384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J:\Safe\picture\Irland\Irland Tobi\20131029_2207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0472" y="3141288"/>
            <a:ext cx="384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74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a:p>
        </p:txBody>
      </p:sp>
      <p:sp>
        <p:nvSpPr>
          <p:cNvPr id="3" name="Titel 2"/>
          <p:cNvSpPr>
            <a:spLocks noGrp="1"/>
          </p:cNvSpPr>
          <p:nvPr>
            <p:ph type="title"/>
          </p:nvPr>
        </p:nvSpPr>
        <p:spPr/>
        <p:txBody>
          <a:bodyPr/>
          <a:lstStyle/>
          <a:p>
            <a:r>
              <a:rPr lang="en-US" dirty="0"/>
              <a:t>Culture and Tourism</a:t>
            </a:r>
            <a:endParaRPr lang="de-DE" dirty="0"/>
          </a:p>
        </p:txBody>
      </p:sp>
      <p:pic>
        <p:nvPicPr>
          <p:cNvPr id="20482" name="Picture 2" descr="C:\Users\fs\Desktop\1806SL01 PEACE BRIDGE - Version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708920"/>
            <a:ext cx="5410169" cy="360000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J:\Safe\picture\Irland\Irland Tobi\20131005_1252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3285264"/>
            <a:ext cx="33600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43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US" dirty="0"/>
              <a:t>Trips around Londonderry</a:t>
            </a:r>
            <a:br>
              <a:rPr lang="en-US" dirty="0"/>
            </a:br>
            <a:endParaRPr lang="en-US" dirty="0"/>
          </a:p>
        </p:txBody>
      </p:sp>
      <p:sp>
        <p:nvSpPr>
          <p:cNvPr id="4" name="Text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2366523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en-US" dirty="0" smtClean="0"/>
              <a:t>Introduction</a:t>
            </a:r>
          </a:p>
          <a:p>
            <a:r>
              <a:rPr lang="en-US" dirty="0" smtClean="0"/>
              <a:t>Journey there</a:t>
            </a:r>
          </a:p>
          <a:p>
            <a:r>
              <a:rPr lang="en-US" dirty="0" smtClean="0"/>
              <a:t>Derry / Londonderry</a:t>
            </a:r>
          </a:p>
          <a:p>
            <a:r>
              <a:rPr lang="en-US" dirty="0" smtClean="0"/>
              <a:t>Trips around Derry</a:t>
            </a:r>
          </a:p>
          <a:p>
            <a:r>
              <a:rPr lang="en-US" dirty="0" smtClean="0"/>
              <a:t>Sports activities</a:t>
            </a:r>
          </a:p>
          <a:p>
            <a:r>
              <a:rPr lang="en-US" dirty="0" smtClean="0"/>
              <a:t>Workplaces</a:t>
            </a:r>
          </a:p>
          <a:p>
            <a:r>
              <a:rPr lang="en-US" dirty="0" smtClean="0"/>
              <a:t>Journey home</a:t>
            </a:r>
          </a:p>
          <a:p>
            <a:r>
              <a:rPr lang="en-US" dirty="0" smtClean="0"/>
              <a:t>Impressions and experiences</a:t>
            </a:r>
          </a:p>
        </p:txBody>
      </p:sp>
      <p:sp>
        <p:nvSpPr>
          <p:cNvPr id="3" name="Titel 2"/>
          <p:cNvSpPr>
            <a:spLocks noGrp="1"/>
          </p:cNvSpPr>
          <p:nvPr>
            <p:ph type="title"/>
          </p:nvPr>
        </p:nvSpPr>
        <p:spPr/>
        <p:txBody>
          <a:bodyPr/>
          <a:lstStyle/>
          <a:p>
            <a:r>
              <a:rPr lang="en-US" dirty="0" smtClean="0"/>
              <a:t>Contents</a:t>
            </a:r>
            <a:endParaRPr lang="en-US" dirty="0"/>
          </a:p>
        </p:txBody>
      </p:sp>
      <p:pic>
        <p:nvPicPr>
          <p:cNvPr id="3074" name="Picture 2" descr="J:\Safe\picture\Irland\Bil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852936"/>
            <a:ext cx="3887234"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873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endParaRPr lang="de-DE" dirty="0"/>
          </a:p>
        </p:txBody>
      </p:sp>
      <p:sp>
        <p:nvSpPr>
          <p:cNvPr id="3" name="Titel 2"/>
          <p:cNvSpPr>
            <a:spLocks noGrp="1"/>
          </p:cNvSpPr>
          <p:nvPr>
            <p:ph type="title"/>
          </p:nvPr>
        </p:nvSpPr>
        <p:spPr/>
        <p:txBody>
          <a:bodyPr/>
          <a:lstStyle/>
          <a:p>
            <a:r>
              <a:rPr lang="de-DE" dirty="0"/>
              <a:t>Forts - </a:t>
            </a:r>
            <a:r>
              <a:rPr lang="en-US" dirty="0" err="1"/>
              <a:t>Grianan</a:t>
            </a:r>
            <a:r>
              <a:rPr lang="en-US" b="1" dirty="0"/>
              <a:t> </a:t>
            </a:r>
            <a:r>
              <a:rPr lang="en-US" dirty="0"/>
              <a:t>of</a:t>
            </a:r>
            <a:r>
              <a:rPr lang="en-US" b="1" dirty="0"/>
              <a:t> </a:t>
            </a:r>
            <a:r>
              <a:rPr lang="en-US" dirty="0" err="1"/>
              <a:t>Aileach</a:t>
            </a:r>
            <a:r>
              <a:rPr lang="en-US" dirty="0"/>
              <a:t> </a:t>
            </a:r>
            <a:endParaRPr lang="de-DE" dirty="0"/>
          </a:p>
        </p:txBody>
      </p:sp>
      <p:pic>
        <p:nvPicPr>
          <p:cNvPr id="8" name="Picture 2" descr="J:\Safe\picture\Irland\Bild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789040"/>
            <a:ext cx="5367692"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J:\Safe\picture\Irland\Irland Fex\DSC_0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060848"/>
            <a:ext cx="3754341"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J:\Safe\picture\Irland\Irland Tobi\20131006_1132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872" y="4293336"/>
            <a:ext cx="288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929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ormAutofit fontScale="92500"/>
          </a:bodyPr>
          <a:lstStyle/>
          <a:p>
            <a:pPr lvl="0" hangingPunct="0"/>
            <a:r>
              <a:rPr lang="en-US" dirty="0" smtClean="0"/>
              <a:t>The fort was built of stone in the 6</a:t>
            </a:r>
            <a:r>
              <a:rPr lang="en-US" baseline="30000" dirty="0" smtClean="0"/>
              <a:t>th </a:t>
            </a:r>
            <a:r>
              <a:rPr lang="en-US" dirty="0" smtClean="0"/>
              <a:t> century or earlier, on a hill and has sight over a large distance.</a:t>
            </a:r>
          </a:p>
          <a:p>
            <a:pPr lvl="0" hangingPunct="0"/>
            <a:r>
              <a:rPr lang="en-US" dirty="0" smtClean="0"/>
              <a:t>It was the fort of the great kings, who ruled over the people around the hill.</a:t>
            </a:r>
          </a:p>
          <a:p>
            <a:pPr lvl="0" hangingPunct="0"/>
            <a:r>
              <a:rPr lang="en-US" dirty="0" smtClean="0"/>
              <a:t>Defending against attackers was easy. They threw stones from the walls and hid in gaps in the walls behind grids.</a:t>
            </a:r>
          </a:p>
          <a:p>
            <a:pPr lvl="0" hangingPunct="0"/>
            <a:r>
              <a:rPr lang="en-US" dirty="0" smtClean="0"/>
              <a:t>The fort was destroyed and restored in 1870.</a:t>
            </a:r>
          </a:p>
          <a:p>
            <a:pPr lvl="0" hangingPunct="0"/>
            <a:r>
              <a:rPr lang="en-US" dirty="0" smtClean="0"/>
              <a:t>The fort is near the border between Ireland and Northern Ireland.</a:t>
            </a:r>
          </a:p>
          <a:p>
            <a:endParaRPr lang="en-US" dirty="0"/>
          </a:p>
        </p:txBody>
      </p:sp>
      <p:sp>
        <p:nvSpPr>
          <p:cNvPr id="4" name="Titel 3"/>
          <p:cNvSpPr>
            <a:spLocks noGrp="1"/>
          </p:cNvSpPr>
          <p:nvPr>
            <p:ph type="title"/>
          </p:nvPr>
        </p:nvSpPr>
        <p:spPr/>
        <p:txBody>
          <a:bodyPr/>
          <a:lstStyle/>
          <a:p>
            <a:r>
              <a:rPr lang="de-DE" dirty="0" smtClean="0"/>
              <a:t>Forts - </a:t>
            </a:r>
            <a:r>
              <a:rPr lang="en-US" dirty="0" err="1" smtClean="0"/>
              <a:t>Grianán</a:t>
            </a:r>
            <a:r>
              <a:rPr lang="en-US" b="1" dirty="0" smtClean="0"/>
              <a:t> </a:t>
            </a:r>
            <a:r>
              <a:rPr lang="en-US" dirty="0"/>
              <a:t>of</a:t>
            </a:r>
            <a:r>
              <a:rPr lang="en-US" b="1" dirty="0"/>
              <a:t> </a:t>
            </a:r>
            <a:r>
              <a:rPr lang="en-US" dirty="0" err="1"/>
              <a:t>Aileach</a:t>
            </a:r>
            <a:r>
              <a:rPr lang="en-US" dirty="0"/>
              <a:t> </a:t>
            </a:r>
            <a:endParaRPr lang="de-DE" dirty="0"/>
          </a:p>
        </p:txBody>
      </p:sp>
    </p:spTree>
    <p:extLst>
      <p:ext uri="{BB962C8B-B14F-4D97-AF65-F5344CB8AC3E}">
        <p14:creationId xmlns:p14="http://schemas.microsoft.com/office/powerpoint/2010/main" val="2873980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lvl="0" hangingPunct="0"/>
            <a:r>
              <a:rPr lang="en-US" dirty="0" smtClean="0"/>
              <a:t>There are 7 forts around the coast in the Republic of Ireland.</a:t>
            </a:r>
          </a:p>
          <a:p>
            <a:pPr lvl="0" hangingPunct="0"/>
            <a:r>
              <a:rPr lang="en-US" dirty="0" smtClean="0"/>
              <a:t>On each side of the coast there are 3 forts, which are parallel and one is on an island.</a:t>
            </a:r>
          </a:p>
          <a:p>
            <a:endParaRPr lang="en-US" dirty="0"/>
          </a:p>
        </p:txBody>
      </p:sp>
      <p:sp>
        <p:nvSpPr>
          <p:cNvPr id="3" name="Titel 2"/>
          <p:cNvSpPr>
            <a:spLocks noGrp="1"/>
          </p:cNvSpPr>
          <p:nvPr>
            <p:ph type="title"/>
          </p:nvPr>
        </p:nvSpPr>
        <p:spPr/>
        <p:txBody>
          <a:bodyPr/>
          <a:lstStyle/>
          <a:p>
            <a:r>
              <a:rPr lang="de-DE" dirty="0" smtClean="0"/>
              <a:t>Forts - The </a:t>
            </a:r>
            <a:r>
              <a:rPr lang="en-US" dirty="0"/>
              <a:t>m</a:t>
            </a:r>
            <a:r>
              <a:rPr lang="en-US" dirty="0" smtClean="0"/>
              <a:t>ilitary </a:t>
            </a:r>
            <a:r>
              <a:rPr lang="en-US" dirty="0"/>
              <a:t>f</a:t>
            </a:r>
            <a:r>
              <a:rPr lang="en-US" dirty="0" smtClean="0"/>
              <a:t>orts</a:t>
            </a:r>
            <a:endParaRPr lang="de-DE" dirty="0"/>
          </a:p>
        </p:txBody>
      </p:sp>
      <p:pic>
        <p:nvPicPr>
          <p:cNvPr id="12291" name="Picture 3" descr="J:\Safe\picture\Irland\Irland Fex\20131006_1258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617272"/>
            <a:ext cx="7920001" cy="12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432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dirty="0" smtClean="0"/>
              <a:t>The military fort in </a:t>
            </a:r>
            <a:r>
              <a:rPr lang="en-US" dirty="0" err="1" smtClean="0"/>
              <a:t>Buncrana</a:t>
            </a:r>
            <a:r>
              <a:rPr lang="en-US" dirty="0" smtClean="0"/>
              <a:t> has no cannons and you can‘t enter it.</a:t>
            </a:r>
          </a:p>
          <a:p>
            <a:endParaRPr lang="de-DE" dirty="0"/>
          </a:p>
        </p:txBody>
      </p:sp>
      <p:sp>
        <p:nvSpPr>
          <p:cNvPr id="3" name="Titel 2"/>
          <p:cNvSpPr>
            <a:spLocks noGrp="1"/>
          </p:cNvSpPr>
          <p:nvPr>
            <p:ph type="title"/>
          </p:nvPr>
        </p:nvSpPr>
        <p:spPr/>
        <p:txBody>
          <a:bodyPr/>
          <a:lstStyle/>
          <a:p>
            <a:r>
              <a:rPr lang="de-DE" dirty="0"/>
              <a:t>Forts - The </a:t>
            </a:r>
            <a:r>
              <a:rPr lang="en-US" dirty="0"/>
              <a:t>m</a:t>
            </a:r>
            <a:r>
              <a:rPr lang="en-US" dirty="0" smtClean="0"/>
              <a:t>ilitary </a:t>
            </a:r>
            <a:r>
              <a:rPr lang="en-US" dirty="0"/>
              <a:t>f</a:t>
            </a:r>
            <a:r>
              <a:rPr lang="en-US" dirty="0" smtClean="0"/>
              <a:t>orts</a:t>
            </a:r>
            <a:endParaRPr lang="de-DE" dirty="0"/>
          </a:p>
        </p:txBody>
      </p:sp>
      <p:pic>
        <p:nvPicPr>
          <p:cNvPr id="13315" name="Picture 3" descr="J:\Safe\picture\Irland\Irland Tobi\20131006_1211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3260489"/>
            <a:ext cx="384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J:\Safe\picture\Irland\Irland Tobi\20131006_1210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966163"/>
            <a:ext cx="288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719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hangingPunct="0"/>
            <a:r>
              <a:rPr lang="en-US" dirty="0" smtClean="0"/>
              <a:t>The Military Base in </a:t>
            </a:r>
            <a:r>
              <a:rPr lang="en-US" dirty="0" err="1" smtClean="0"/>
              <a:t>Dunree</a:t>
            </a:r>
            <a:r>
              <a:rPr lang="en-US" dirty="0" smtClean="0"/>
              <a:t> is a Museum and still in use for military training</a:t>
            </a:r>
            <a:endParaRPr lang="en-US" dirty="0"/>
          </a:p>
          <a:p>
            <a:pPr lvl="0" hangingPunct="0"/>
            <a:r>
              <a:rPr lang="en-US" dirty="0" smtClean="0"/>
              <a:t>There are </a:t>
            </a:r>
            <a:r>
              <a:rPr lang="en-US" dirty="0"/>
              <a:t>s</a:t>
            </a:r>
            <a:r>
              <a:rPr lang="en-US" dirty="0" smtClean="0"/>
              <a:t>ome </a:t>
            </a:r>
            <a:r>
              <a:rPr lang="en-US" dirty="0"/>
              <a:t>cannons, bunkers and buildings </a:t>
            </a:r>
            <a:r>
              <a:rPr lang="en-US" dirty="0" smtClean="0"/>
              <a:t>left</a:t>
            </a:r>
            <a:r>
              <a:rPr lang="en-US" dirty="0" smtClean="0"/>
              <a:t>,     </a:t>
            </a:r>
            <a:r>
              <a:rPr lang="en-US" dirty="0"/>
              <a:t>so you </a:t>
            </a:r>
            <a:r>
              <a:rPr lang="en-US" dirty="0" smtClean="0"/>
              <a:t>can see how </a:t>
            </a:r>
            <a:r>
              <a:rPr lang="en-US" dirty="0"/>
              <a:t>the soldiers lived</a:t>
            </a:r>
          </a:p>
          <a:p>
            <a:endParaRPr lang="de-DE" dirty="0"/>
          </a:p>
        </p:txBody>
      </p:sp>
      <p:sp>
        <p:nvSpPr>
          <p:cNvPr id="3" name="Titel 2"/>
          <p:cNvSpPr>
            <a:spLocks noGrp="1"/>
          </p:cNvSpPr>
          <p:nvPr>
            <p:ph type="title"/>
          </p:nvPr>
        </p:nvSpPr>
        <p:spPr/>
        <p:txBody>
          <a:bodyPr/>
          <a:lstStyle/>
          <a:p>
            <a:r>
              <a:rPr lang="de-DE" dirty="0"/>
              <a:t>Forts - The </a:t>
            </a:r>
            <a:r>
              <a:rPr lang="en-US" dirty="0"/>
              <a:t>military f</a:t>
            </a:r>
            <a:r>
              <a:rPr lang="en-US" dirty="0" smtClean="0"/>
              <a:t>orts</a:t>
            </a:r>
            <a:endParaRPr lang="de-DE" dirty="0"/>
          </a:p>
        </p:txBody>
      </p:sp>
      <p:pic>
        <p:nvPicPr>
          <p:cNvPr id="14341" name="Picture 5" descr="J:\Safe\picture\Irland\Irland Tobi\20131006_1247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120815"/>
            <a:ext cx="192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J:\Safe\picture\Irland\Irland Fex\DSC_00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400815"/>
            <a:ext cx="3217778" cy="216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J:\Safe\picture\Irland\Irland Fex\20131006_1257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000" y="4437352"/>
            <a:ext cx="162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325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a:p>
        </p:txBody>
      </p:sp>
      <p:sp>
        <p:nvSpPr>
          <p:cNvPr id="3" name="Titel 2"/>
          <p:cNvSpPr>
            <a:spLocks noGrp="1"/>
          </p:cNvSpPr>
          <p:nvPr>
            <p:ph type="title"/>
          </p:nvPr>
        </p:nvSpPr>
        <p:spPr/>
        <p:txBody>
          <a:bodyPr/>
          <a:lstStyle/>
          <a:p>
            <a:r>
              <a:rPr lang="de-DE" dirty="0"/>
              <a:t>Forts - The </a:t>
            </a:r>
            <a:r>
              <a:rPr lang="en-US" dirty="0" smtClean="0"/>
              <a:t>military </a:t>
            </a:r>
            <a:r>
              <a:rPr lang="en-US" dirty="0"/>
              <a:t>f</a:t>
            </a:r>
            <a:r>
              <a:rPr lang="en-US" dirty="0" smtClean="0"/>
              <a:t>orts</a:t>
            </a:r>
            <a:endParaRPr lang="de-DE" dirty="0"/>
          </a:p>
        </p:txBody>
      </p:sp>
      <p:pic>
        <p:nvPicPr>
          <p:cNvPr id="15362" name="Picture 2" descr="J:\Safe\picture\Irland\Irland Fex\20131006_1426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141288"/>
            <a:ext cx="384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J:\Safe\picture\Irland\Irland Fex\20131006_1325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0472" y="3645024"/>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J:\Safe\picture\Irland\Irland Fex\20131006_134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704" y="1916832"/>
            <a:ext cx="162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J:\Safe\picture\Irland\Irland Bilder Fabi\IMG_09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704" y="4293096"/>
            <a:ext cx="162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446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1560" y="2705908"/>
            <a:ext cx="7408333" cy="3450696"/>
          </a:xfrm>
        </p:spPr>
        <p:txBody>
          <a:bodyPr/>
          <a:lstStyle/>
          <a:p>
            <a:pPr lvl="0" hangingPunct="0"/>
            <a:r>
              <a:rPr lang="en-US" dirty="0" smtClean="0"/>
              <a:t>In good weather conditions you can see Scotland and animals like Dolphins.</a:t>
            </a:r>
          </a:p>
          <a:p>
            <a:pPr lvl="0" hangingPunct="0"/>
            <a:r>
              <a:rPr lang="en-US" dirty="0" smtClean="0"/>
              <a:t>The coast is a very good </a:t>
            </a:r>
            <a:r>
              <a:rPr lang="en-US" dirty="0" smtClean="0"/>
              <a:t>diving  </a:t>
            </a:r>
            <a:r>
              <a:rPr lang="en-US" dirty="0" smtClean="0"/>
              <a:t>area.</a:t>
            </a:r>
            <a:endParaRPr lang="en-US" dirty="0"/>
          </a:p>
        </p:txBody>
      </p:sp>
      <p:sp>
        <p:nvSpPr>
          <p:cNvPr id="3" name="Titel 2"/>
          <p:cNvSpPr>
            <a:spLocks noGrp="1"/>
          </p:cNvSpPr>
          <p:nvPr>
            <p:ph type="title"/>
          </p:nvPr>
        </p:nvSpPr>
        <p:spPr/>
        <p:txBody>
          <a:bodyPr>
            <a:normAutofit fontScale="90000"/>
          </a:bodyPr>
          <a:lstStyle/>
          <a:p>
            <a:pPr lvl="0"/>
            <a:r>
              <a:rPr lang="en-US" dirty="0" smtClean="0"/>
              <a:t>Most northern point of Ireland</a:t>
            </a:r>
            <a:br>
              <a:rPr lang="en-US" dirty="0" smtClean="0"/>
            </a:br>
            <a:endParaRPr lang="en-US" dirty="0"/>
          </a:p>
        </p:txBody>
      </p:sp>
      <p:pic>
        <p:nvPicPr>
          <p:cNvPr id="9220" name="Picture 4" descr="J:\Safe\picture\Irland\Irland Tobi\20131006_1541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013296"/>
            <a:ext cx="7045714" cy="1080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J:\Safe\picture\Irland\Irland Fex\20131006_153739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448" y="3351256"/>
            <a:ext cx="162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J:\Safe\picture\Irland\Irland Fex\20131006_1540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3219421"/>
            <a:ext cx="135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395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39552" y="1556792"/>
            <a:ext cx="7408333" cy="3450696"/>
          </a:xfrm>
        </p:spPr>
        <p:txBody>
          <a:bodyPr>
            <a:normAutofit fontScale="85000" lnSpcReduction="20000"/>
          </a:bodyPr>
          <a:lstStyle/>
          <a:p>
            <a:pPr marL="0" lvl="0" indent="0" hangingPunct="0">
              <a:buNone/>
            </a:pPr>
            <a:r>
              <a:rPr lang="en-US" b="1" dirty="0" smtClean="0"/>
              <a:t>Legend:</a:t>
            </a:r>
          </a:p>
          <a:p>
            <a:pPr lvl="0" hangingPunct="0"/>
            <a:r>
              <a:rPr lang="en-US" dirty="0" smtClean="0"/>
              <a:t>The giant Finn challenged the Scottish giant </a:t>
            </a:r>
            <a:r>
              <a:rPr lang="en-US" dirty="0" err="1" smtClean="0"/>
              <a:t>Benandonner</a:t>
            </a:r>
            <a:r>
              <a:rPr lang="en-US" dirty="0" smtClean="0"/>
              <a:t>, to reach </a:t>
            </a:r>
            <a:r>
              <a:rPr lang="en-US" dirty="0" err="1" smtClean="0"/>
              <a:t>Scottland</a:t>
            </a:r>
            <a:r>
              <a:rPr lang="en-US" dirty="0" smtClean="0"/>
              <a:t>. Finn built the causeway out of a mountain.</a:t>
            </a:r>
          </a:p>
          <a:p>
            <a:pPr lvl="0" hangingPunct="0"/>
            <a:r>
              <a:rPr lang="en-US" dirty="0" err="1" smtClean="0"/>
              <a:t>Benandonner</a:t>
            </a:r>
            <a:r>
              <a:rPr lang="en-US" dirty="0" smtClean="0"/>
              <a:t> was bigger than Finn, so he ran away and Finn's wife hid him. </a:t>
            </a:r>
          </a:p>
          <a:p>
            <a:pPr lvl="0" hangingPunct="0"/>
            <a:r>
              <a:rPr lang="en-US" dirty="0" smtClean="0"/>
              <a:t>When </a:t>
            </a:r>
            <a:r>
              <a:rPr lang="en-US" dirty="0" err="1" smtClean="0"/>
              <a:t>Benandonner</a:t>
            </a:r>
            <a:r>
              <a:rPr lang="en-US" dirty="0" smtClean="0"/>
              <a:t> found Finn, his wife said it was her child and he thought Finn had to be really big.</a:t>
            </a:r>
          </a:p>
          <a:p>
            <a:pPr lvl="0" hangingPunct="0"/>
            <a:r>
              <a:rPr lang="en-US" dirty="0" err="1" smtClean="0"/>
              <a:t>Benandonner</a:t>
            </a:r>
            <a:r>
              <a:rPr lang="en-US" dirty="0" smtClean="0"/>
              <a:t> destroyed the causeway when he ran back to </a:t>
            </a:r>
            <a:r>
              <a:rPr lang="en-US" dirty="0" err="1" smtClean="0"/>
              <a:t>Scottland</a:t>
            </a:r>
            <a:r>
              <a:rPr lang="en-US" dirty="0" smtClean="0"/>
              <a:t>.</a:t>
            </a:r>
          </a:p>
          <a:p>
            <a:pPr marL="0" lvl="0" indent="0" hangingPunct="0">
              <a:buNone/>
            </a:pPr>
            <a:r>
              <a:rPr lang="en-US" b="1" dirty="0" smtClean="0"/>
              <a:t>Reality:</a:t>
            </a:r>
          </a:p>
          <a:p>
            <a:pPr lvl="0" hangingPunct="0"/>
            <a:r>
              <a:rPr lang="en-US" dirty="0" smtClean="0"/>
              <a:t>The causeway is a result of a volcanic eruption.</a:t>
            </a:r>
          </a:p>
          <a:p>
            <a:endParaRPr lang="en-US" sz="1800" dirty="0"/>
          </a:p>
        </p:txBody>
      </p:sp>
      <p:sp>
        <p:nvSpPr>
          <p:cNvPr id="3" name="Titel 2"/>
          <p:cNvSpPr>
            <a:spLocks noGrp="1"/>
          </p:cNvSpPr>
          <p:nvPr>
            <p:ph type="title"/>
          </p:nvPr>
        </p:nvSpPr>
        <p:spPr/>
        <p:txBody>
          <a:bodyPr/>
          <a:lstStyle/>
          <a:p>
            <a:r>
              <a:rPr lang="en-US" dirty="0" smtClean="0"/>
              <a:t>Giant‘s</a:t>
            </a:r>
            <a:r>
              <a:rPr lang="de-DE" dirty="0" smtClean="0"/>
              <a:t> </a:t>
            </a:r>
            <a:r>
              <a:rPr lang="de-DE" dirty="0" err="1" smtClean="0"/>
              <a:t>Causeway</a:t>
            </a:r>
            <a:endParaRPr lang="de-DE" dirty="0"/>
          </a:p>
        </p:txBody>
      </p:sp>
      <p:pic>
        <p:nvPicPr>
          <p:cNvPr id="6147" name="Picture 3" descr="J:\Safe\picture\Irland\Irland Fex\20130919_1232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157192"/>
            <a:ext cx="86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92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a:p>
        </p:txBody>
      </p:sp>
      <p:sp>
        <p:nvSpPr>
          <p:cNvPr id="3" name="Titel 2"/>
          <p:cNvSpPr>
            <a:spLocks noGrp="1"/>
          </p:cNvSpPr>
          <p:nvPr>
            <p:ph type="title"/>
          </p:nvPr>
        </p:nvSpPr>
        <p:spPr/>
        <p:txBody>
          <a:bodyPr/>
          <a:lstStyle/>
          <a:p>
            <a:r>
              <a:rPr lang="en-US" dirty="0"/>
              <a:t>Giant‘s</a:t>
            </a:r>
            <a:r>
              <a:rPr lang="de-DE" dirty="0"/>
              <a:t> </a:t>
            </a:r>
            <a:r>
              <a:rPr lang="de-DE" dirty="0" err="1"/>
              <a:t>Causeway</a:t>
            </a:r>
            <a:endParaRPr lang="de-DE" dirty="0"/>
          </a:p>
        </p:txBody>
      </p:sp>
      <p:pic>
        <p:nvPicPr>
          <p:cNvPr id="4" name="Picture 2" descr="J:\Safe\picture\Irland\Irland Tobi\20130919_1221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924944"/>
            <a:ext cx="384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J:\Safe\picture\Irland\Irland Tobi\20130919_1228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87571"/>
            <a:ext cx="336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J:\Safe\picture\Irland\Irland Tobi\20130919_1231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4221088"/>
            <a:ext cx="288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999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a:p>
        </p:txBody>
      </p:sp>
      <p:sp>
        <p:nvSpPr>
          <p:cNvPr id="3" name="Titel 2"/>
          <p:cNvSpPr>
            <a:spLocks noGrp="1"/>
          </p:cNvSpPr>
          <p:nvPr>
            <p:ph type="title"/>
          </p:nvPr>
        </p:nvSpPr>
        <p:spPr/>
        <p:txBody>
          <a:bodyPr/>
          <a:lstStyle/>
          <a:p>
            <a:r>
              <a:rPr lang="en-US" dirty="0"/>
              <a:t>Giant‘s</a:t>
            </a:r>
            <a:r>
              <a:rPr lang="de-DE" dirty="0"/>
              <a:t> </a:t>
            </a:r>
            <a:r>
              <a:rPr lang="de-DE" dirty="0" err="1"/>
              <a:t>Causeway</a:t>
            </a:r>
            <a:endParaRPr lang="de-DE" dirty="0"/>
          </a:p>
        </p:txBody>
      </p:sp>
      <p:pic>
        <p:nvPicPr>
          <p:cNvPr id="8195" name="Picture 3" descr="J:\Safe\picture\Irland\Irland Tobi\20130919_1300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928" y="4005064"/>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J:\Safe\picture\Irland\Irland Tobi\20130919_125843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480" y="3357232"/>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J:\Safe\picture\Irland\Irland Tobi\20130919_1231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061088"/>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J:\Safe\picture\Irland\Irland Tobi\20130919_12563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3357232"/>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J:\Safe\picture\Irland\Irland Tobi\20130919_12055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3631" y="5143622"/>
            <a:ext cx="192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360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smtClean="0"/>
              <a:t>We want to tell you something about our practical training in Northern Ireland. </a:t>
            </a:r>
          </a:p>
          <a:p>
            <a:r>
              <a:rPr lang="en-US" dirty="0" smtClean="0"/>
              <a:t>Our teacher Mr. Ludwig </a:t>
            </a:r>
            <a:r>
              <a:rPr lang="en-US" dirty="0" err="1" smtClean="0"/>
              <a:t>Köster</a:t>
            </a:r>
            <a:r>
              <a:rPr lang="en-US" dirty="0"/>
              <a:t> </a:t>
            </a:r>
            <a:r>
              <a:rPr lang="en-US" dirty="0" smtClean="0"/>
              <a:t>has invested so much time to make this trip to Ireland possible.</a:t>
            </a:r>
          </a:p>
          <a:p>
            <a:endParaRPr lang="en-US" dirty="0" smtClean="0"/>
          </a:p>
          <a:p>
            <a:endParaRPr lang="en-US" dirty="0" smtClean="0"/>
          </a:p>
          <a:p>
            <a:endParaRPr lang="en-US" dirty="0"/>
          </a:p>
        </p:txBody>
      </p:sp>
      <p:sp>
        <p:nvSpPr>
          <p:cNvPr id="3" name="Titel 2"/>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2333795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US" dirty="0" smtClean="0"/>
              <a:t>Sporting Activities</a:t>
            </a:r>
            <a:endParaRPr lang="en-US" dirty="0"/>
          </a:p>
        </p:txBody>
      </p:sp>
      <p:sp>
        <p:nvSpPr>
          <p:cNvPr id="4" name="Textplatzhalter 3"/>
          <p:cNvSpPr>
            <a:spLocks noGrp="1"/>
          </p:cNvSpPr>
          <p:nvPr>
            <p:ph type="body" idx="1"/>
          </p:nvPr>
        </p:nvSpPr>
        <p:spPr/>
        <p:txBody>
          <a:bodyPr/>
          <a:lstStyle/>
          <a:p>
            <a:endParaRPr lang="en-US"/>
          </a:p>
        </p:txBody>
      </p:sp>
    </p:spTree>
    <p:extLst>
      <p:ext uri="{BB962C8B-B14F-4D97-AF65-F5344CB8AC3E}">
        <p14:creationId xmlns:p14="http://schemas.microsoft.com/office/powerpoint/2010/main" val="1521010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normAutofit lnSpcReduction="10000"/>
          </a:bodyPr>
          <a:lstStyle/>
          <a:p>
            <a:r>
              <a:rPr lang="en-US" b="1" dirty="0" smtClean="0"/>
              <a:t>What did we d0?</a:t>
            </a:r>
          </a:p>
          <a:p>
            <a:pPr marL="0" indent="0">
              <a:buNone/>
            </a:pPr>
            <a:r>
              <a:rPr lang="en-US" dirty="0" smtClean="0"/>
              <a:t>Together </a:t>
            </a:r>
            <a:r>
              <a:rPr lang="en-US" dirty="0"/>
              <a:t>with </a:t>
            </a:r>
            <a:r>
              <a:rPr lang="en-US" dirty="0" smtClean="0"/>
              <a:t>two </a:t>
            </a:r>
            <a:r>
              <a:rPr lang="en-US" dirty="0"/>
              <a:t>trainers</a:t>
            </a:r>
          </a:p>
          <a:p>
            <a:pPr marL="0" indent="0">
              <a:buNone/>
            </a:pPr>
            <a:r>
              <a:rPr lang="en-US" dirty="0"/>
              <a:t>w</a:t>
            </a:r>
            <a:r>
              <a:rPr lang="en-US" dirty="0" smtClean="0"/>
              <a:t>e shot with sport</a:t>
            </a:r>
          </a:p>
          <a:p>
            <a:pPr marL="0" indent="0">
              <a:buNone/>
            </a:pPr>
            <a:r>
              <a:rPr lang="en-US" dirty="0" smtClean="0"/>
              <a:t>bows </a:t>
            </a:r>
            <a:r>
              <a:rPr lang="en-US" dirty="0"/>
              <a:t>and </a:t>
            </a:r>
            <a:r>
              <a:rPr lang="en-US" dirty="0" smtClean="0"/>
              <a:t>arrows.</a:t>
            </a:r>
          </a:p>
          <a:p>
            <a:pPr marL="0" indent="0">
              <a:buNone/>
            </a:pPr>
            <a:endParaRPr lang="en-US" dirty="0" smtClean="0"/>
          </a:p>
          <a:p>
            <a:r>
              <a:rPr lang="en-US" b="1" dirty="0" smtClean="0"/>
              <a:t>Where did we do it?</a:t>
            </a:r>
          </a:p>
          <a:p>
            <a:pPr marL="0" indent="0">
              <a:buNone/>
            </a:pPr>
            <a:r>
              <a:rPr lang="en-US" dirty="0" smtClean="0"/>
              <a:t>In a old factory hall of the </a:t>
            </a:r>
          </a:p>
          <a:p>
            <a:pPr marL="0" indent="0">
              <a:buNone/>
            </a:pPr>
            <a:r>
              <a:rPr lang="en-US" dirty="0" smtClean="0"/>
              <a:t>North West Regional College.</a:t>
            </a:r>
          </a:p>
          <a:p>
            <a:endParaRPr lang="en-US" dirty="0" smtClean="0"/>
          </a:p>
          <a:p>
            <a:endParaRPr lang="en-US" dirty="0"/>
          </a:p>
        </p:txBody>
      </p:sp>
      <p:sp>
        <p:nvSpPr>
          <p:cNvPr id="6" name="Titel 5"/>
          <p:cNvSpPr>
            <a:spLocks noGrp="1"/>
          </p:cNvSpPr>
          <p:nvPr>
            <p:ph type="title"/>
          </p:nvPr>
        </p:nvSpPr>
        <p:spPr/>
        <p:txBody>
          <a:bodyPr/>
          <a:lstStyle/>
          <a:p>
            <a:r>
              <a:rPr lang="en-US" dirty="0"/>
              <a:t>A</a:t>
            </a:r>
            <a:r>
              <a:rPr lang="en-US" dirty="0" smtClean="0"/>
              <a:t>rchery</a:t>
            </a:r>
            <a:endParaRPr lang="en-US" dirty="0"/>
          </a:p>
        </p:txBody>
      </p:sp>
      <p:pic>
        <p:nvPicPr>
          <p:cNvPr id="1034" name="Picture 10" descr="C:\Users\fs\Desktop\Irland_Bilder_PowerPoint\IMG_1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573256"/>
            <a:ext cx="288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006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smtClean="0"/>
              <a:t>You see us three in action with the bows and arrows.</a:t>
            </a:r>
            <a:endParaRPr lang="en-US" dirty="0"/>
          </a:p>
        </p:txBody>
      </p:sp>
      <p:sp>
        <p:nvSpPr>
          <p:cNvPr id="3" name="Titel 2"/>
          <p:cNvSpPr>
            <a:spLocks noGrp="1"/>
          </p:cNvSpPr>
          <p:nvPr>
            <p:ph type="title"/>
          </p:nvPr>
        </p:nvSpPr>
        <p:spPr/>
        <p:txBody>
          <a:bodyPr/>
          <a:lstStyle/>
          <a:p>
            <a:r>
              <a:rPr lang="en-US" dirty="0"/>
              <a:t>A</a:t>
            </a:r>
            <a:r>
              <a:rPr lang="en-US" dirty="0" smtClean="0"/>
              <a:t>rchery</a:t>
            </a:r>
            <a:endParaRPr lang="de-DE" dirty="0"/>
          </a:p>
        </p:txBody>
      </p:sp>
      <p:pic>
        <p:nvPicPr>
          <p:cNvPr id="4" name="Picture 6" descr="C:\Users\fs\Desktop\Irland_Bilder_PowerPoint\20131009_1619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645024"/>
            <a:ext cx="162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fs\Desktop\Irland_Bilder_PowerPoint\20131009_1621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645024"/>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fs\Desktop\Irland_Bilder_PowerPoint\IMG_1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0392" y="3645024"/>
            <a:ext cx="162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885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en-US" b="1" dirty="0" smtClean="0"/>
              <a:t>What did we do?</a:t>
            </a:r>
          </a:p>
          <a:p>
            <a:pPr marL="0" indent="0">
              <a:buNone/>
            </a:pPr>
            <a:r>
              <a:rPr lang="en-US" dirty="0" smtClean="0"/>
              <a:t>We </a:t>
            </a:r>
            <a:r>
              <a:rPr lang="en-US" dirty="0" smtClean="0"/>
              <a:t>canoed together </a:t>
            </a:r>
            <a:r>
              <a:rPr lang="en-US" dirty="0" smtClean="0"/>
              <a:t>with </a:t>
            </a:r>
            <a:endParaRPr lang="en-US" dirty="0" smtClean="0"/>
          </a:p>
          <a:p>
            <a:pPr marL="0" indent="0">
              <a:buNone/>
            </a:pPr>
            <a:r>
              <a:rPr lang="en-US" dirty="0" smtClean="0"/>
              <a:t>2 </a:t>
            </a:r>
            <a:r>
              <a:rPr lang="en-US" dirty="0" smtClean="0"/>
              <a:t>students </a:t>
            </a:r>
            <a:r>
              <a:rPr lang="en-US" dirty="0" smtClean="0"/>
              <a:t>and </a:t>
            </a:r>
            <a:r>
              <a:rPr lang="en-US" dirty="0" smtClean="0"/>
              <a:t>two trainers </a:t>
            </a:r>
            <a:endParaRPr lang="en-US" dirty="0" smtClean="0"/>
          </a:p>
          <a:p>
            <a:pPr marL="0" indent="0">
              <a:buNone/>
            </a:pPr>
            <a:r>
              <a:rPr lang="en-US" dirty="0" smtClean="0"/>
              <a:t>of the North </a:t>
            </a:r>
            <a:r>
              <a:rPr lang="en-US" dirty="0"/>
              <a:t>West </a:t>
            </a:r>
            <a:r>
              <a:rPr lang="en-US" dirty="0" smtClean="0"/>
              <a:t>Regional </a:t>
            </a:r>
            <a:endParaRPr lang="en-US" dirty="0" smtClean="0"/>
          </a:p>
          <a:p>
            <a:pPr marL="0" indent="0">
              <a:buNone/>
            </a:pPr>
            <a:r>
              <a:rPr lang="en-US" dirty="0" smtClean="0"/>
              <a:t>College.</a:t>
            </a:r>
            <a:endParaRPr lang="en-US" dirty="0" smtClean="0"/>
          </a:p>
          <a:p>
            <a:r>
              <a:rPr lang="en-US" b="1" dirty="0" smtClean="0"/>
              <a:t>Where did we do it?</a:t>
            </a:r>
          </a:p>
          <a:p>
            <a:pPr marL="0" indent="0">
              <a:buNone/>
            </a:pPr>
            <a:r>
              <a:rPr lang="en-US" dirty="0" smtClean="0"/>
              <a:t>We did the canoeing on a </a:t>
            </a:r>
          </a:p>
          <a:p>
            <a:pPr marL="0" indent="0">
              <a:buNone/>
            </a:pPr>
            <a:r>
              <a:rPr lang="en-US" dirty="0" smtClean="0"/>
              <a:t>little lake near the city.</a:t>
            </a:r>
            <a:endParaRPr lang="en-US" dirty="0"/>
          </a:p>
        </p:txBody>
      </p:sp>
      <p:sp>
        <p:nvSpPr>
          <p:cNvPr id="3" name="Titel 2"/>
          <p:cNvSpPr>
            <a:spLocks noGrp="1"/>
          </p:cNvSpPr>
          <p:nvPr>
            <p:ph type="title"/>
          </p:nvPr>
        </p:nvSpPr>
        <p:spPr/>
        <p:txBody>
          <a:bodyPr/>
          <a:lstStyle/>
          <a:p>
            <a:r>
              <a:rPr lang="en-US" dirty="0" smtClean="0"/>
              <a:t>Canoeing</a:t>
            </a:r>
            <a:endParaRPr lang="en-US" dirty="0"/>
          </a:p>
        </p:txBody>
      </p:sp>
      <p:pic>
        <p:nvPicPr>
          <p:cNvPr id="1026" name="Picture 2" descr="C:\Users\fs\Desktop\Irland_Bilder_PowerPoint\20130925_1648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2244" y="3246163"/>
            <a:ext cx="384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304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smtClean="0"/>
              <a:t>We swam in a sport center.</a:t>
            </a:r>
          </a:p>
          <a:p>
            <a:endParaRPr lang="en-US" dirty="0" smtClean="0"/>
          </a:p>
          <a:p>
            <a:r>
              <a:rPr lang="en-US" dirty="0" smtClean="0"/>
              <a:t>We played football in a big hall next to the sport center.</a:t>
            </a:r>
          </a:p>
          <a:p>
            <a:endParaRPr lang="en-US" dirty="0" smtClean="0"/>
          </a:p>
          <a:p>
            <a:r>
              <a:rPr lang="en-US" dirty="0" smtClean="0"/>
              <a:t>We </a:t>
            </a:r>
            <a:r>
              <a:rPr lang="en-US" dirty="0" smtClean="0"/>
              <a:t>walked on the cliffs and jumped from them in wet suits.</a:t>
            </a:r>
            <a:endParaRPr lang="en-US" dirty="0"/>
          </a:p>
        </p:txBody>
      </p:sp>
      <p:sp>
        <p:nvSpPr>
          <p:cNvPr id="3" name="Titel 2"/>
          <p:cNvSpPr>
            <a:spLocks noGrp="1"/>
          </p:cNvSpPr>
          <p:nvPr>
            <p:ph type="title"/>
          </p:nvPr>
        </p:nvSpPr>
        <p:spPr/>
        <p:txBody>
          <a:bodyPr/>
          <a:lstStyle/>
          <a:p>
            <a:r>
              <a:rPr lang="en-US" dirty="0" smtClean="0"/>
              <a:t>Other sporting activities</a:t>
            </a:r>
            <a:endParaRPr lang="en-US" dirty="0"/>
          </a:p>
        </p:txBody>
      </p:sp>
    </p:spTree>
    <p:extLst>
      <p:ext uri="{BB962C8B-B14F-4D97-AF65-F5344CB8AC3E}">
        <p14:creationId xmlns:p14="http://schemas.microsoft.com/office/powerpoint/2010/main" val="2671586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smtClean="0"/>
              <a:t>1th of </a:t>
            </a:r>
            <a:r>
              <a:rPr lang="en-US" dirty="0"/>
              <a:t>N</a:t>
            </a:r>
            <a:r>
              <a:rPr lang="en-US" dirty="0" smtClean="0"/>
              <a:t>ovember, 2013</a:t>
            </a:r>
          </a:p>
          <a:p>
            <a:endParaRPr lang="en-US" dirty="0" smtClean="0"/>
          </a:p>
          <a:p>
            <a:r>
              <a:rPr lang="en-US" dirty="0" smtClean="0"/>
              <a:t>Journey start: 10am</a:t>
            </a:r>
          </a:p>
          <a:p>
            <a:endParaRPr lang="en-US" dirty="0" smtClean="0"/>
          </a:p>
          <a:p>
            <a:r>
              <a:rPr lang="en-US" dirty="0" smtClean="0"/>
              <a:t>By car, plane and bus</a:t>
            </a:r>
          </a:p>
          <a:p>
            <a:endParaRPr lang="en-US" dirty="0" smtClean="0"/>
          </a:p>
          <a:p>
            <a:r>
              <a:rPr lang="en-US" dirty="0" smtClean="0"/>
              <a:t>Arrival: 10pm</a:t>
            </a:r>
          </a:p>
          <a:p>
            <a:endParaRPr lang="en-US" dirty="0"/>
          </a:p>
          <a:p>
            <a:endParaRPr lang="en-US" dirty="0" smtClean="0"/>
          </a:p>
          <a:p>
            <a:endParaRPr lang="en-US" dirty="0"/>
          </a:p>
          <a:p>
            <a:endParaRPr lang="en-US" dirty="0"/>
          </a:p>
        </p:txBody>
      </p:sp>
      <p:sp>
        <p:nvSpPr>
          <p:cNvPr id="3" name="Titel 2"/>
          <p:cNvSpPr>
            <a:spLocks noGrp="1"/>
          </p:cNvSpPr>
          <p:nvPr>
            <p:ph type="title"/>
          </p:nvPr>
        </p:nvSpPr>
        <p:spPr/>
        <p:txBody>
          <a:bodyPr/>
          <a:lstStyle/>
          <a:p>
            <a:r>
              <a:rPr lang="en-US" dirty="0"/>
              <a:t>Journey home</a:t>
            </a:r>
          </a:p>
        </p:txBody>
      </p:sp>
      <p:pic>
        <p:nvPicPr>
          <p:cNvPr id="2052" name="Picture 4" descr="J:\Safe\picture\Irland\Irland Bilder Fabi\IMG_13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573216"/>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Safe\picture\Irland\Irland Bilder Fabi\IMG_1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924944"/>
            <a:ext cx="216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53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0" hangingPunct="0"/>
            <a:r>
              <a:rPr lang="en-US" dirty="0" smtClean="0"/>
              <a:t>We learned much about the conflict in Northern Ireland between Catholics and Protestants.</a:t>
            </a:r>
          </a:p>
          <a:p>
            <a:pPr lvl="0" hangingPunct="0"/>
            <a:r>
              <a:rPr lang="en-US" dirty="0" smtClean="0"/>
              <a:t>The Irish people are very kind, helpful and </a:t>
            </a:r>
            <a:r>
              <a:rPr lang="en-US" dirty="0" smtClean="0"/>
              <a:t>humorous.</a:t>
            </a:r>
            <a:endParaRPr lang="en-US" dirty="0" smtClean="0"/>
          </a:p>
          <a:p>
            <a:pPr lvl="0" hangingPunct="0"/>
            <a:r>
              <a:rPr lang="en-US" dirty="0" smtClean="0"/>
              <a:t>We also got some impression of the Irish culture.</a:t>
            </a:r>
          </a:p>
          <a:p>
            <a:pPr lvl="0" hangingPunct="0"/>
            <a:r>
              <a:rPr lang="en-US" dirty="0" smtClean="0"/>
              <a:t>We improved our English, got more confident and experienced to live in a group.</a:t>
            </a:r>
          </a:p>
          <a:p>
            <a:endParaRPr lang="en-US" dirty="0"/>
          </a:p>
        </p:txBody>
      </p:sp>
      <p:sp>
        <p:nvSpPr>
          <p:cNvPr id="3" name="Titel 2"/>
          <p:cNvSpPr>
            <a:spLocks noGrp="1"/>
          </p:cNvSpPr>
          <p:nvPr>
            <p:ph type="title"/>
          </p:nvPr>
        </p:nvSpPr>
        <p:spPr/>
        <p:txBody>
          <a:bodyPr/>
          <a:lstStyle/>
          <a:p>
            <a:r>
              <a:rPr lang="en-US" dirty="0" smtClean="0"/>
              <a:t>Impressions </a:t>
            </a:r>
            <a:r>
              <a:rPr lang="en-US" dirty="0"/>
              <a:t>and </a:t>
            </a:r>
            <a:r>
              <a:rPr lang="en-US" dirty="0" smtClean="0"/>
              <a:t>experiences</a:t>
            </a:r>
            <a:endParaRPr lang="en-US" dirty="0"/>
          </a:p>
        </p:txBody>
      </p:sp>
    </p:spTree>
    <p:extLst>
      <p:ext uri="{BB962C8B-B14F-4D97-AF65-F5344CB8AC3E}">
        <p14:creationId xmlns:p14="http://schemas.microsoft.com/office/powerpoint/2010/main" val="1880675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48901" y="1844824"/>
            <a:ext cx="7408333" cy="4248472"/>
          </a:xfrm>
        </p:spPr>
        <p:txBody>
          <a:bodyPr>
            <a:normAutofit/>
          </a:bodyPr>
          <a:lstStyle/>
          <a:p>
            <a:pPr marL="0" indent="0">
              <a:buNone/>
            </a:pPr>
            <a:r>
              <a:rPr lang="en-US" sz="4400" dirty="0" smtClean="0"/>
              <a:t>Thank you …</a:t>
            </a:r>
          </a:p>
          <a:p>
            <a:pPr marL="0" indent="0">
              <a:buNone/>
            </a:pPr>
            <a:endParaRPr lang="en-US" sz="4400" dirty="0" smtClean="0"/>
          </a:p>
          <a:p>
            <a:pPr marL="0" indent="0" algn="r">
              <a:buNone/>
            </a:pPr>
            <a:r>
              <a:rPr lang="en-US" sz="4400" dirty="0" smtClean="0"/>
              <a:t>… </a:t>
            </a:r>
            <a:r>
              <a:rPr lang="en-US" sz="4400" dirty="0"/>
              <a:t>for </a:t>
            </a:r>
            <a:r>
              <a:rPr lang="en-US" sz="4400" dirty="0" smtClean="0"/>
              <a:t>your </a:t>
            </a:r>
          </a:p>
          <a:p>
            <a:pPr marL="0" indent="0" algn="r">
              <a:buNone/>
            </a:pPr>
            <a:r>
              <a:rPr lang="en-US" sz="4400" dirty="0" smtClean="0"/>
              <a:t>attention</a:t>
            </a:r>
            <a:endParaRPr lang="en-US" sz="4400" dirty="0"/>
          </a:p>
        </p:txBody>
      </p:sp>
      <p:sp>
        <p:nvSpPr>
          <p:cNvPr id="3" name="Titel 2"/>
          <p:cNvSpPr>
            <a:spLocks noGrp="1"/>
          </p:cNvSpPr>
          <p:nvPr>
            <p:ph type="title"/>
          </p:nvPr>
        </p:nvSpPr>
        <p:spPr/>
        <p:txBody>
          <a:bodyPr/>
          <a:lstStyle/>
          <a:p>
            <a:r>
              <a:rPr lang="en-US" dirty="0" smtClean="0"/>
              <a:t>The end</a:t>
            </a:r>
            <a:endParaRPr lang="en-US" dirty="0"/>
          </a:p>
        </p:txBody>
      </p:sp>
      <p:pic>
        <p:nvPicPr>
          <p:cNvPr id="4098" name="Picture 2" descr="J:\Safe\picture\Irland\Bil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853256"/>
            <a:ext cx="4435472"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028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en-US" dirty="0" smtClean="0"/>
              <a:t>25th of August, 2013</a:t>
            </a:r>
          </a:p>
          <a:p>
            <a:endParaRPr lang="en-US" dirty="0" smtClean="0"/>
          </a:p>
          <a:p>
            <a:r>
              <a:rPr lang="en-US" dirty="0" smtClean="0"/>
              <a:t>Journey start: 6 am</a:t>
            </a:r>
            <a:br>
              <a:rPr lang="en-US" dirty="0" smtClean="0"/>
            </a:br>
            <a:r>
              <a:rPr lang="en-US" dirty="0" smtClean="0"/>
              <a:t>in </a:t>
            </a:r>
            <a:r>
              <a:rPr lang="en-US" dirty="0" err="1" smtClean="0"/>
              <a:t>Gummersbach</a:t>
            </a:r>
            <a:endParaRPr lang="en-US" dirty="0" smtClean="0"/>
          </a:p>
          <a:p>
            <a:endParaRPr lang="en-US" dirty="0" smtClean="0"/>
          </a:p>
          <a:p>
            <a:r>
              <a:rPr lang="en-US" dirty="0" smtClean="0"/>
              <a:t>By car, plane and bus</a:t>
            </a:r>
          </a:p>
          <a:p>
            <a:endParaRPr lang="en-US" dirty="0" smtClean="0"/>
          </a:p>
          <a:p>
            <a:r>
              <a:rPr lang="en-US" dirty="0"/>
              <a:t>Arrival</a:t>
            </a:r>
            <a:r>
              <a:rPr lang="en-US" dirty="0" smtClean="0"/>
              <a:t>: 5 pm in Derry</a:t>
            </a:r>
          </a:p>
          <a:p>
            <a:endParaRPr lang="en-US" dirty="0" smtClean="0"/>
          </a:p>
          <a:p>
            <a:endParaRPr lang="en-US" dirty="0"/>
          </a:p>
        </p:txBody>
      </p:sp>
      <p:sp>
        <p:nvSpPr>
          <p:cNvPr id="3" name="Titel 2"/>
          <p:cNvSpPr>
            <a:spLocks noGrp="1"/>
          </p:cNvSpPr>
          <p:nvPr>
            <p:ph type="title"/>
          </p:nvPr>
        </p:nvSpPr>
        <p:spPr/>
        <p:txBody>
          <a:bodyPr/>
          <a:lstStyle/>
          <a:p>
            <a:r>
              <a:rPr lang="en-US" dirty="0" smtClean="0"/>
              <a:t>Journey there</a:t>
            </a:r>
            <a:endParaRPr lang="en-US" dirty="0"/>
          </a:p>
        </p:txBody>
      </p:sp>
      <p:pic>
        <p:nvPicPr>
          <p:cNvPr id="5123" name="Picture 3" descr="J:\Safe\picture\Irland\Irland Tobi\20130825_1210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0432" y="2925264"/>
            <a:ext cx="384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770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US" dirty="0" smtClean="0"/>
              <a:t>Workplaces</a:t>
            </a:r>
            <a:r>
              <a:rPr lang="en-US" dirty="0"/>
              <a:t/>
            </a:r>
            <a:br>
              <a:rPr lang="en-US" dirty="0"/>
            </a:br>
            <a:endParaRPr lang="en-US" dirty="0"/>
          </a:p>
        </p:txBody>
      </p:sp>
      <p:sp>
        <p:nvSpPr>
          <p:cNvPr id="5" name="Textplatzhalt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3485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normAutofit fontScale="92500" lnSpcReduction="20000"/>
          </a:bodyPr>
          <a:lstStyle/>
          <a:p>
            <a:pPr lvl="0" hangingPunct="0"/>
            <a:r>
              <a:rPr lang="en-US" dirty="0" smtClean="0"/>
              <a:t>I worked in the North West Regional College at the Information Services. In the office there were 6 technicians. They worked with a ticket system (</a:t>
            </a:r>
            <a:r>
              <a:rPr lang="en-US" dirty="0" err="1" smtClean="0"/>
              <a:t>HelpDesk</a:t>
            </a:r>
            <a:r>
              <a:rPr lang="en-US" dirty="0" smtClean="0"/>
              <a:t>). I checked and changed hardware, which was reported in a ticket.</a:t>
            </a:r>
          </a:p>
          <a:p>
            <a:pPr lvl="0" hangingPunct="0"/>
            <a:r>
              <a:rPr lang="en-US" dirty="0" smtClean="0"/>
              <a:t>Furthermore </a:t>
            </a:r>
            <a:r>
              <a:rPr lang="en-US" dirty="0" smtClean="0"/>
              <a:t>I prepared new working places and worked much with laptops. There were a lot of new laptops for the new students, which we prepared. We put an image on the laptops, configured them, included them into the network and stored them in charging stations. Also I had to install special software on some laptops for students or staff members.</a:t>
            </a:r>
            <a:endParaRPr lang="en-US" dirty="0"/>
          </a:p>
        </p:txBody>
      </p:sp>
      <p:sp>
        <p:nvSpPr>
          <p:cNvPr id="6" name="Titel 5"/>
          <p:cNvSpPr>
            <a:spLocks noGrp="1"/>
          </p:cNvSpPr>
          <p:nvPr>
            <p:ph type="title"/>
          </p:nvPr>
        </p:nvSpPr>
        <p:spPr/>
        <p:txBody>
          <a:bodyPr/>
          <a:lstStyle/>
          <a:p>
            <a:r>
              <a:rPr lang="en-US" dirty="0" smtClean="0"/>
              <a:t>Workplace Tobias</a:t>
            </a:r>
            <a:endParaRPr lang="en-US" dirty="0"/>
          </a:p>
        </p:txBody>
      </p:sp>
    </p:spTree>
    <p:extLst>
      <p:ext uri="{BB962C8B-B14F-4D97-AF65-F5344CB8AC3E}">
        <p14:creationId xmlns:p14="http://schemas.microsoft.com/office/powerpoint/2010/main" val="2588439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DE" dirty="0" err="1" smtClean="0"/>
              <a:t>Then</a:t>
            </a:r>
            <a:r>
              <a:rPr lang="de-DE" dirty="0" smtClean="0"/>
              <a:t> </a:t>
            </a:r>
            <a:r>
              <a:rPr lang="de-DE" dirty="0"/>
              <a:t>I </a:t>
            </a:r>
            <a:r>
              <a:rPr lang="de-DE" dirty="0" err="1"/>
              <a:t>had</a:t>
            </a:r>
            <a:r>
              <a:rPr lang="de-DE" dirty="0"/>
              <a:t> </a:t>
            </a:r>
            <a:r>
              <a:rPr lang="de-DE" dirty="0" err="1"/>
              <a:t>to</a:t>
            </a:r>
            <a:r>
              <a:rPr lang="de-DE" dirty="0"/>
              <a:t> </a:t>
            </a:r>
            <a:r>
              <a:rPr lang="de-DE" dirty="0" err="1"/>
              <a:t>make</a:t>
            </a:r>
            <a:r>
              <a:rPr lang="de-DE" dirty="0"/>
              <a:t> a </a:t>
            </a:r>
            <a:r>
              <a:rPr lang="de-DE" dirty="0" err="1"/>
              <a:t>new</a:t>
            </a:r>
            <a:r>
              <a:rPr lang="de-DE" dirty="0"/>
              <a:t> </a:t>
            </a:r>
            <a:r>
              <a:rPr lang="de-DE" dirty="0" err="1"/>
              <a:t>information</a:t>
            </a:r>
            <a:r>
              <a:rPr lang="de-DE" dirty="0"/>
              <a:t> </a:t>
            </a:r>
            <a:r>
              <a:rPr lang="de-DE" dirty="0" err="1"/>
              <a:t>website</a:t>
            </a:r>
            <a:r>
              <a:rPr lang="de-DE" dirty="0"/>
              <a:t> </a:t>
            </a:r>
            <a:r>
              <a:rPr lang="de-DE" dirty="0" err="1"/>
              <a:t>for</a:t>
            </a:r>
            <a:r>
              <a:rPr lang="de-DE" dirty="0"/>
              <a:t> </a:t>
            </a:r>
            <a:r>
              <a:rPr lang="de-DE" dirty="0" err="1"/>
              <a:t>the</a:t>
            </a:r>
            <a:r>
              <a:rPr lang="de-DE" dirty="0"/>
              <a:t> </a:t>
            </a:r>
            <a:r>
              <a:rPr lang="de-DE" dirty="0" err="1"/>
              <a:t>new</a:t>
            </a:r>
            <a:r>
              <a:rPr lang="de-DE" dirty="0"/>
              <a:t> </a:t>
            </a:r>
            <a:r>
              <a:rPr lang="de-DE" dirty="0" err="1"/>
              <a:t>WiFi</a:t>
            </a:r>
            <a:r>
              <a:rPr lang="de-DE" dirty="0"/>
              <a:t>. The design </a:t>
            </a:r>
            <a:r>
              <a:rPr lang="de-DE" dirty="0" err="1"/>
              <a:t>should</a:t>
            </a:r>
            <a:r>
              <a:rPr lang="de-DE" dirty="0"/>
              <a:t> fit </a:t>
            </a:r>
            <a:r>
              <a:rPr lang="de-DE" dirty="0" err="1"/>
              <a:t>the</a:t>
            </a:r>
            <a:r>
              <a:rPr lang="de-DE" dirty="0"/>
              <a:t> </a:t>
            </a:r>
            <a:r>
              <a:rPr lang="de-DE" dirty="0" err="1"/>
              <a:t>other</a:t>
            </a:r>
            <a:r>
              <a:rPr lang="de-DE" dirty="0"/>
              <a:t> </a:t>
            </a:r>
            <a:r>
              <a:rPr lang="de-DE" dirty="0" err="1"/>
              <a:t>websites</a:t>
            </a:r>
            <a:r>
              <a:rPr lang="de-DE" dirty="0"/>
              <a:t> </a:t>
            </a:r>
            <a:r>
              <a:rPr lang="de-DE" dirty="0" err="1"/>
              <a:t>of</a:t>
            </a:r>
            <a:r>
              <a:rPr lang="de-DE" dirty="0"/>
              <a:t> </a:t>
            </a:r>
            <a:r>
              <a:rPr lang="de-DE" dirty="0" err="1"/>
              <a:t>the</a:t>
            </a:r>
            <a:r>
              <a:rPr lang="de-DE" dirty="0"/>
              <a:t> North West Regional College </a:t>
            </a:r>
            <a:r>
              <a:rPr lang="de-DE" dirty="0" err="1"/>
              <a:t>and</a:t>
            </a:r>
            <a:r>
              <a:rPr lang="de-DE" dirty="0"/>
              <a:t> </a:t>
            </a:r>
            <a:r>
              <a:rPr lang="de-DE" dirty="0" err="1"/>
              <a:t>be</a:t>
            </a:r>
            <a:r>
              <a:rPr lang="de-DE" dirty="0"/>
              <a:t> </a:t>
            </a:r>
            <a:r>
              <a:rPr lang="de-DE" dirty="0" err="1"/>
              <a:t>compatible</a:t>
            </a:r>
            <a:r>
              <a:rPr lang="de-DE" dirty="0"/>
              <a:t> </a:t>
            </a:r>
            <a:r>
              <a:rPr lang="de-DE" dirty="0" err="1"/>
              <a:t>for</a:t>
            </a:r>
            <a:r>
              <a:rPr lang="de-DE" dirty="0"/>
              <a:t> mobile </a:t>
            </a:r>
            <a:r>
              <a:rPr lang="de-DE" dirty="0" err="1"/>
              <a:t>devices</a:t>
            </a:r>
            <a:r>
              <a:rPr lang="de-DE" dirty="0"/>
              <a:t>. </a:t>
            </a:r>
            <a:endParaRPr lang="de-DE" dirty="0" smtClean="0"/>
          </a:p>
          <a:p>
            <a:r>
              <a:rPr lang="de-DE" dirty="0" smtClean="0"/>
              <a:t>On </a:t>
            </a:r>
            <a:r>
              <a:rPr lang="de-DE" dirty="0" err="1"/>
              <a:t>the</a:t>
            </a:r>
            <a:r>
              <a:rPr lang="de-DE" dirty="0"/>
              <a:t> </a:t>
            </a:r>
            <a:r>
              <a:rPr lang="de-DE" dirty="0" err="1"/>
              <a:t>website</a:t>
            </a:r>
            <a:r>
              <a:rPr lang="de-DE" dirty="0"/>
              <a:t> </a:t>
            </a:r>
            <a:r>
              <a:rPr lang="de-DE" dirty="0" err="1"/>
              <a:t>you</a:t>
            </a:r>
            <a:r>
              <a:rPr lang="de-DE" dirty="0"/>
              <a:t> </a:t>
            </a:r>
            <a:r>
              <a:rPr lang="de-DE" dirty="0" err="1"/>
              <a:t>can</a:t>
            </a:r>
            <a:r>
              <a:rPr lang="de-DE" dirty="0"/>
              <a:t> </a:t>
            </a:r>
            <a:r>
              <a:rPr lang="de-DE" dirty="0" err="1"/>
              <a:t>get</a:t>
            </a:r>
            <a:r>
              <a:rPr lang="de-DE" dirty="0"/>
              <a:t> </a:t>
            </a:r>
            <a:r>
              <a:rPr lang="de-DE" dirty="0" err="1"/>
              <a:t>information</a:t>
            </a:r>
            <a:r>
              <a:rPr lang="de-DE" dirty="0"/>
              <a:t> </a:t>
            </a:r>
            <a:r>
              <a:rPr lang="de-DE" dirty="0" err="1"/>
              <a:t>how</a:t>
            </a:r>
            <a:r>
              <a:rPr lang="de-DE" dirty="0"/>
              <a:t> </a:t>
            </a:r>
            <a:r>
              <a:rPr lang="de-DE" dirty="0" err="1"/>
              <a:t>to</a:t>
            </a:r>
            <a:r>
              <a:rPr lang="de-DE" dirty="0"/>
              <a:t> </a:t>
            </a:r>
            <a:r>
              <a:rPr lang="de-DE" dirty="0" err="1"/>
              <a:t>connect</a:t>
            </a:r>
            <a:r>
              <a:rPr lang="de-DE" dirty="0"/>
              <a:t> </a:t>
            </a:r>
            <a:r>
              <a:rPr lang="de-DE" dirty="0" err="1"/>
              <a:t>to</a:t>
            </a:r>
            <a:r>
              <a:rPr lang="de-DE" dirty="0"/>
              <a:t> </a:t>
            </a:r>
            <a:r>
              <a:rPr lang="de-DE" dirty="0" err="1"/>
              <a:t>the</a:t>
            </a:r>
            <a:r>
              <a:rPr lang="de-DE" dirty="0"/>
              <a:t> </a:t>
            </a:r>
            <a:r>
              <a:rPr lang="de-DE" dirty="0" err="1"/>
              <a:t>WiFi</a:t>
            </a:r>
            <a:r>
              <a:rPr lang="de-DE" dirty="0"/>
              <a:t> on multiple </a:t>
            </a:r>
            <a:r>
              <a:rPr lang="de-DE" dirty="0" err="1"/>
              <a:t>devices</a:t>
            </a:r>
            <a:r>
              <a:rPr lang="de-DE" dirty="0"/>
              <a:t> </a:t>
            </a:r>
            <a:r>
              <a:rPr lang="de-DE" dirty="0" err="1"/>
              <a:t>and</a:t>
            </a:r>
            <a:r>
              <a:rPr lang="de-DE" dirty="0"/>
              <a:t> in </a:t>
            </a:r>
            <a:r>
              <a:rPr lang="de-DE" dirty="0" err="1"/>
              <a:t>which</a:t>
            </a:r>
            <a:r>
              <a:rPr lang="de-DE" dirty="0"/>
              <a:t> </a:t>
            </a:r>
            <a:r>
              <a:rPr lang="de-DE" dirty="0" err="1"/>
              <a:t>building</a:t>
            </a:r>
            <a:r>
              <a:rPr lang="de-DE" dirty="0"/>
              <a:t>, </a:t>
            </a:r>
            <a:r>
              <a:rPr lang="de-DE" dirty="0" err="1"/>
              <a:t>room</a:t>
            </a:r>
            <a:r>
              <a:rPr lang="de-DE" dirty="0"/>
              <a:t> </a:t>
            </a:r>
            <a:r>
              <a:rPr lang="de-DE" dirty="0" err="1"/>
              <a:t>and</a:t>
            </a:r>
            <a:r>
              <a:rPr lang="de-DE" dirty="0"/>
              <a:t> </a:t>
            </a:r>
            <a:r>
              <a:rPr lang="de-DE" dirty="0" err="1"/>
              <a:t>level</a:t>
            </a:r>
            <a:r>
              <a:rPr lang="de-DE" dirty="0"/>
              <a:t> </a:t>
            </a:r>
            <a:r>
              <a:rPr lang="de-DE" dirty="0" err="1"/>
              <a:t>is</a:t>
            </a:r>
            <a:r>
              <a:rPr lang="de-DE" dirty="0"/>
              <a:t> an </a:t>
            </a:r>
            <a:r>
              <a:rPr lang="de-DE" dirty="0" err="1" smtClean="0"/>
              <a:t>access</a:t>
            </a:r>
            <a:r>
              <a:rPr lang="de-DE" dirty="0" smtClean="0"/>
              <a:t> </a:t>
            </a:r>
            <a:r>
              <a:rPr lang="de-DE" dirty="0" err="1" smtClean="0"/>
              <a:t>point</a:t>
            </a:r>
            <a:r>
              <a:rPr lang="de-DE" dirty="0" smtClean="0"/>
              <a:t> </a:t>
            </a:r>
            <a:r>
              <a:rPr lang="de-DE" dirty="0" err="1"/>
              <a:t>or</a:t>
            </a:r>
            <a:r>
              <a:rPr lang="de-DE" dirty="0"/>
              <a:t> a </a:t>
            </a:r>
            <a:r>
              <a:rPr lang="de-DE" dirty="0" err="1"/>
              <a:t>WiFi</a:t>
            </a:r>
            <a:r>
              <a:rPr lang="de-DE" dirty="0"/>
              <a:t> </a:t>
            </a:r>
            <a:r>
              <a:rPr lang="de-DE" dirty="0" err="1"/>
              <a:t>signal</a:t>
            </a:r>
            <a:r>
              <a:rPr lang="de-DE" dirty="0"/>
              <a:t>.  </a:t>
            </a:r>
            <a:r>
              <a:rPr lang="de-DE" dirty="0" smtClean="0"/>
              <a:t>The </a:t>
            </a:r>
            <a:r>
              <a:rPr lang="de-DE" dirty="0" err="1" smtClean="0"/>
              <a:t>information</a:t>
            </a:r>
            <a:r>
              <a:rPr lang="de-DE" dirty="0" smtClean="0"/>
              <a:t> </a:t>
            </a:r>
            <a:r>
              <a:rPr lang="de-DE" dirty="0" err="1" smtClean="0"/>
              <a:t>can</a:t>
            </a:r>
            <a:r>
              <a:rPr lang="de-DE" dirty="0" smtClean="0"/>
              <a:t> also </a:t>
            </a:r>
            <a:r>
              <a:rPr lang="de-DE" dirty="0" err="1"/>
              <a:t>be</a:t>
            </a:r>
            <a:r>
              <a:rPr lang="de-DE" dirty="0"/>
              <a:t> </a:t>
            </a:r>
            <a:r>
              <a:rPr lang="de-DE" dirty="0" err="1"/>
              <a:t>easily</a:t>
            </a:r>
            <a:r>
              <a:rPr lang="de-DE" dirty="0"/>
              <a:t> </a:t>
            </a:r>
            <a:r>
              <a:rPr lang="de-DE" dirty="0" err="1"/>
              <a:t>updated</a:t>
            </a:r>
            <a:r>
              <a:rPr lang="de-DE" dirty="0"/>
              <a:t> </a:t>
            </a:r>
            <a:r>
              <a:rPr lang="de-DE" dirty="0" err="1" smtClean="0"/>
              <a:t>by</a:t>
            </a:r>
            <a:r>
              <a:rPr lang="de-DE" dirty="0" smtClean="0"/>
              <a:t> </a:t>
            </a:r>
            <a:r>
              <a:rPr lang="de-DE" dirty="0"/>
              <a:t>a </a:t>
            </a:r>
            <a:r>
              <a:rPr lang="de-DE" dirty="0" err="1"/>
              <a:t>text</a:t>
            </a:r>
            <a:r>
              <a:rPr lang="de-DE" dirty="0"/>
              <a:t> </a:t>
            </a:r>
            <a:r>
              <a:rPr lang="de-DE" dirty="0" err="1"/>
              <a:t>document</a:t>
            </a:r>
            <a:r>
              <a:rPr lang="de-DE" dirty="0"/>
              <a:t>.</a:t>
            </a:r>
          </a:p>
        </p:txBody>
      </p:sp>
      <p:sp>
        <p:nvSpPr>
          <p:cNvPr id="3" name="Titel 2"/>
          <p:cNvSpPr>
            <a:spLocks noGrp="1"/>
          </p:cNvSpPr>
          <p:nvPr>
            <p:ph type="title"/>
          </p:nvPr>
        </p:nvSpPr>
        <p:spPr/>
        <p:txBody>
          <a:bodyPr/>
          <a:lstStyle/>
          <a:p>
            <a:r>
              <a:rPr lang="de-DE" dirty="0" err="1" smtClean="0"/>
              <a:t>Workplace</a:t>
            </a:r>
            <a:r>
              <a:rPr lang="de-DE" dirty="0" smtClean="0"/>
              <a:t> Tobias</a:t>
            </a:r>
            <a:endParaRPr lang="de-DE" dirty="0"/>
          </a:p>
        </p:txBody>
      </p:sp>
    </p:spTree>
    <p:extLst>
      <p:ext uri="{BB962C8B-B14F-4D97-AF65-F5344CB8AC3E}">
        <p14:creationId xmlns:p14="http://schemas.microsoft.com/office/powerpoint/2010/main" val="221469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smtClean="0"/>
              <a:t>I worked on a new website for the Business Support Centre of the North West Regional College.</a:t>
            </a:r>
          </a:p>
          <a:p>
            <a:r>
              <a:rPr lang="en-US" dirty="0"/>
              <a:t>The </a:t>
            </a:r>
            <a:r>
              <a:rPr lang="en-US" dirty="0" smtClean="0"/>
              <a:t>Business Support Centre </a:t>
            </a:r>
            <a:r>
              <a:rPr lang="en-US" dirty="0"/>
              <a:t>gives young people the opportunity to start their own </a:t>
            </a:r>
            <a:r>
              <a:rPr lang="en-US" dirty="0" smtClean="0"/>
              <a:t>businesses.</a:t>
            </a:r>
          </a:p>
          <a:p>
            <a:r>
              <a:rPr lang="en-US" dirty="0" smtClean="0"/>
              <a:t>My second work was to manage a database with over 5,000 entries.</a:t>
            </a:r>
          </a:p>
          <a:p>
            <a:pPr marL="0" indent="0">
              <a:buNone/>
            </a:pPr>
            <a:endParaRPr lang="en-US" dirty="0" smtClean="0"/>
          </a:p>
          <a:p>
            <a:endParaRPr lang="en-US" dirty="0"/>
          </a:p>
        </p:txBody>
      </p:sp>
      <p:sp>
        <p:nvSpPr>
          <p:cNvPr id="3" name="Titel 2"/>
          <p:cNvSpPr>
            <a:spLocks noGrp="1"/>
          </p:cNvSpPr>
          <p:nvPr>
            <p:ph type="title"/>
          </p:nvPr>
        </p:nvSpPr>
        <p:spPr/>
        <p:txBody>
          <a:bodyPr/>
          <a:lstStyle/>
          <a:p>
            <a:r>
              <a:rPr lang="en-US" dirty="0" smtClean="0"/>
              <a:t>Workplace Felix</a:t>
            </a:r>
            <a:endParaRPr lang="en-US" dirty="0"/>
          </a:p>
        </p:txBody>
      </p:sp>
    </p:spTree>
    <p:extLst>
      <p:ext uri="{BB962C8B-B14F-4D97-AF65-F5344CB8AC3E}">
        <p14:creationId xmlns:p14="http://schemas.microsoft.com/office/powerpoint/2010/main" val="2844133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smtClean="0"/>
              <a:t>In the second part of my traineeship I worked for the company „Blue Badge Guides“.</a:t>
            </a:r>
          </a:p>
          <a:p>
            <a:r>
              <a:rPr lang="en-US" dirty="0" smtClean="0"/>
              <a:t>My employer was Michael Cooper and he showed me very much about the history of Northern Ireland.</a:t>
            </a:r>
          </a:p>
          <a:p>
            <a:r>
              <a:rPr lang="en-US" dirty="0" smtClean="0"/>
              <a:t>My task was to use these information to program and design new websites e.g. of the new </a:t>
            </a:r>
            <a:r>
              <a:rPr lang="en-US" dirty="0" err="1" smtClean="0"/>
              <a:t>Gasyard</a:t>
            </a:r>
            <a:r>
              <a:rPr lang="en-US" dirty="0" smtClean="0"/>
              <a:t> Heritage Centre in Derry.</a:t>
            </a:r>
            <a:endParaRPr lang="en-US" dirty="0"/>
          </a:p>
        </p:txBody>
      </p:sp>
      <p:sp>
        <p:nvSpPr>
          <p:cNvPr id="3" name="Titel 2"/>
          <p:cNvSpPr>
            <a:spLocks noGrp="1"/>
          </p:cNvSpPr>
          <p:nvPr>
            <p:ph type="title"/>
          </p:nvPr>
        </p:nvSpPr>
        <p:spPr/>
        <p:txBody>
          <a:bodyPr/>
          <a:lstStyle/>
          <a:p>
            <a:r>
              <a:rPr lang="de-DE" dirty="0" err="1" smtClean="0"/>
              <a:t>Workplace</a:t>
            </a:r>
            <a:r>
              <a:rPr lang="de-DE" dirty="0" smtClean="0"/>
              <a:t> Felix</a:t>
            </a:r>
            <a:endParaRPr lang="de-DE" dirty="0"/>
          </a:p>
        </p:txBody>
      </p:sp>
    </p:spTree>
    <p:extLst>
      <p:ext uri="{BB962C8B-B14F-4D97-AF65-F5344CB8AC3E}">
        <p14:creationId xmlns:p14="http://schemas.microsoft.com/office/powerpoint/2010/main" val="5841060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ellenfor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Wellen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ellen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Words>1190</Words>
  <Application>Microsoft Office PowerPoint</Application>
  <PresentationFormat>Bildschirmpräsentation (4:3)</PresentationFormat>
  <Paragraphs>166</Paragraphs>
  <Slides>37</Slides>
  <Notes>2</Notes>
  <HiddenSlides>0</HiddenSlides>
  <MMClips>0</MMClips>
  <ScaleCrop>false</ScaleCrop>
  <HeadingPairs>
    <vt:vector size="4" baseType="variant">
      <vt:variant>
        <vt:lpstr>Design</vt:lpstr>
      </vt:variant>
      <vt:variant>
        <vt:i4>1</vt:i4>
      </vt:variant>
      <vt:variant>
        <vt:lpstr>Folientitel</vt:lpstr>
      </vt:variant>
      <vt:variant>
        <vt:i4>37</vt:i4>
      </vt:variant>
    </vt:vector>
  </HeadingPairs>
  <TitlesOfParts>
    <vt:vector size="38" baseType="lpstr">
      <vt:lpstr>Wellenform</vt:lpstr>
      <vt:lpstr>Workexperience in Northern Ireland</vt:lpstr>
      <vt:lpstr>Contents</vt:lpstr>
      <vt:lpstr>Introduction</vt:lpstr>
      <vt:lpstr>Journey there</vt:lpstr>
      <vt:lpstr>Workplaces </vt:lpstr>
      <vt:lpstr>Workplace Tobias</vt:lpstr>
      <vt:lpstr>Workplace Tobias</vt:lpstr>
      <vt:lpstr>Workplace Felix</vt:lpstr>
      <vt:lpstr>Workplace Felix</vt:lpstr>
      <vt:lpstr>Workplace Fabian</vt:lpstr>
      <vt:lpstr>Workplace Fabian</vt:lpstr>
      <vt:lpstr>Workplace Fabian</vt:lpstr>
      <vt:lpstr>Derry / Londonderry</vt:lpstr>
      <vt:lpstr>Derry / Londonderry - The City</vt:lpstr>
      <vt:lpstr>Londonderry - The City</vt:lpstr>
      <vt:lpstr>Culture and Tourism</vt:lpstr>
      <vt:lpstr>Culture and Tourism</vt:lpstr>
      <vt:lpstr>Culture and Tourism</vt:lpstr>
      <vt:lpstr>Trips around Londonderry </vt:lpstr>
      <vt:lpstr>Forts - Grianan of Aileach </vt:lpstr>
      <vt:lpstr>Forts - Grianán of Aileach </vt:lpstr>
      <vt:lpstr>Forts - The military forts</vt:lpstr>
      <vt:lpstr>Forts - The military forts</vt:lpstr>
      <vt:lpstr>Forts - The military forts</vt:lpstr>
      <vt:lpstr>Forts - The military forts</vt:lpstr>
      <vt:lpstr>Most northern point of Ireland </vt:lpstr>
      <vt:lpstr>Giant‘s Causeway</vt:lpstr>
      <vt:lpstr>Giant‘s Causeway</vt:lpstr>
      <vt:lpstr>Giant‘s Causeway</vt:lpstr>
      <vt:lpstr>Sporting Activities</vt:lpstr>
      <vt:lpstr>Archery</vt:lpstr>
      <vt:lpstr>Archery</vt:lpstr>
      <vt:lpstr>Canoeing</vt:lpstr>
      <vt:lpstr>Other sporting activities</vt:lpstr>
      <vt:lpstr>Journey home</vt:lpstr>
      <vt:lpstr>Impressions and experiences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Irland</dc:title>
  <dc:creator>fs</dc:creator>
  <cp:lastModifiedBy>Ludwig Köster</cp:lastModifiedBy>
  <cp:revision>150</cp:revision>
  <dcterms:created xsi:type="dcterms:W3CDTF">2014-01-23T09:04:20Z</dcterms:created>
  <dcterms:modified xsi:type="dcterms:W3CDTF">2014-03-19T16:38:40Z</dcterms:modified>
</cp:coreProperties>
</file>