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04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8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8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27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03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16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7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23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1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3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4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19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6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4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5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8731-14C7-454F-AA42-0373D042FF02}" type="datetimeFigureOut">
              <a:rPr lang="de-DE" smtClean="0"/>
              <a:t>09.10.2014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0879FF-50D9-4DC3-9DA8-7F02EB84B9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0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54546" y="1348466"/>
            <a:ext cx="11526591" cy="1646302"/>
          </a:xfrm>
        </p:spPr>
        <p:txBody>
          <a:bodyPr/>
          <a:lstStyle/>
          <a:p>
            <a:pPr algn="ctr"/>
            <a:r>
              <a:rPr lang="de-DE" dirty="0" err="1" smtClean="0"/>
              <a:t>Traineeship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</a:t>
            </a:r>
            <a:br>
              <a:rPr lang="de-DE" dirty="0" smtClean="0"/>
            </a:br>
            <a:r>
              <a:rPr lang="de-DE" dirty="0" smtClean="0"/>
              <a:t>Northern </a:t>
            </a:r>
            <a:r>
              <a:rPr lang="de-DE" dirty="0" err="1" smtClean="0"/>
              <a:t>Ireland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6589" y="401396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/>
              <a:t>Belfast &amp; </a:t>
            </a:r>
            <a:r>
              <a:rPr lang="de-DE" sz="4800" dirty="0" err="1" smtClean="0"/>
              <a:t>Derry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40813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pPr algn="ctr"/>
            <a:r>
              <a:rPr lang="de-DE" dirty="0" err="1"/>
              <a:t>w</a:t>
            </a:r>
            <a:r>
              <a:rPr lang="de-DE" dirty="0" err="1" smtClean="0"/>
              <a:t>ork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BelfastMet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84071"/>
            <a:ext cx="8596668" cy="2641349"/>
          </a:xfrm>
        </p:spPr>
        <p:txBody>
          <a:bodyPr>
            <a:norm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on different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en-US" dirty="0" smtClean="0"/>
              <a:t>and inserted the results into an Access-Database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After the testing we </a:t>
            </a:r>
            <a:r>
              <a:rPr lang="en-US" dirty="0" err="1" smtClean="0"/>
              <a:t>analized</a:t>
            </a:r>
            <a:r>
              <a:rPr lang="en-US" dirty="0" smtClean="0"/>
              <a:t> the stored procedures of the intranet- </a:t>
            </a:r>
            <a:r>
              <a:rPr lang="en-US" dirty="0" smtClean="0"/>
              <a:t>and </a:t>
            </a:r>
            <a:r>
              <a:rPr lang="en-US" dirty="0" smtClean="0"/>
              <a:t>the internet-website. Then we created a documentation about stored procedures for the internet- and intranet-website</a:t>
            </a:r>
            <a:endParaRPr lang="en-US" dirty="0"/>
          </a:p>
          <a:p>
            <a:r>
              <a:rPr lang="en-US" dirty="0" smtClean="0"/>
              <a:t>In the last week we tested all Adobe-, </a:t>
            </a:r>
            <a:r>
              <a:rPr lang="en-US" dirty="0" err="1" smtClean="0"/>
              <a:t>AutoDesk</a:t>
            </a:r>
            <a:r>
              <a:rPr lang="en-US" dirty="0" smtClean="0"/>
              <a:t>- and </a:t>
            </a:r>
            <a:r>
              <a:rPr lang="en-US" dirty="0" err="1" smtClean="0"/>
              <a:t>Developmentkit</a:t>
            </a:r>
            <a:r>
              <a:rPr lang="en-US" dirty="0" smtClean="0"/>
              <a:t>-Software on one </a:t>
            </a:r>
            <a:r>
              <a:rPr lang="en-US" dirty="0" smtClean="0"/>
              <a:t>workstation </a:t>
            </a:r>
            <a:r>
              <a:rPr lang="en-US" dirty="0" smtClean="0"/>
              <a:t>and two normal PCs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13" y="4520559"/>
            <a:ext cx="4250029" cy="223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4387065" y="5095982"/>
            <a:ext cx="240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Joshua Hahn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Florian Martens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Fabian </a:t>
            </a:r>
            <a:r>
              <a:rPr lang="de-DE" dirty="0" err="1" smtClean="0"/>
              <a:t>Wloch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54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600" dirty="0" err="1">
                <a:solidFill>
                  <a:schemeClr val="accent1"/>
                </a:solidFill>
              </a:rPr>
              <a:t>w</a:t>
            </a:r>
            <a:r>
              <a:rPr lang="de-DE" sz="3600" dirty="0" err="1" smtClean="0">
                <a:solidFill>
                  <a:schemeClr val="accent1"/>
                </a:solidFill>
              </a:rPr>
              <a:t>ork</a:t>
            </a:r>
            <a:r>
              <a:rPr lang="de-DE" sz="3600" dirty="0" smtClean="0">
                <a:solidFill>
                  <a:schemeClr val="accent1"/>
                </a:solidFill>
              </a:rPr>
              <a:t> at </a:t>
            </a:r>
            <a:r>
              <a:rPr lang="de-DE" sz="3600" dirty="0" err="1" smtClean="0">
                <a:solidFill>
                  <a:schemeClr val="accent1"/>
                </a:solidFill>
              </a:rPr>
              <a:t>the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Gasyard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Centre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DerryBlueBadgeGuide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Namagha</a:t>
            </a:r>
            <a:r>
              <a:rPr lang="de-DE" dirty="0"/>
              <a:t> </a:t>
            </a:r>
            <a:r>
              <a:rPr lang="de-DE" dirty="0" err="1"/>
              <a:t>C</a:t>
            </a:r>
            <a:r>
              <a:rPr lang="de-DE" dirty="0" err="1" smtClean="0"/>
              <a:t>amogie</a:t>
            </a:r>
            <a:r>
              <a:rPr lang="de-DE" dirty="0" smtClean="0"/>
              <a:t> Club</a:t>
            </a:r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worked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CSS, </a:t>
            </a:r>
            <a:r>
              <a:rPr lang="de-DE" dirty="0" err="1" smtClean="0"/>
              <a:t>Php</a:t>
            </a:r>
            <a:r>
              <a:rPr lang="de-DE" dirty="0" smtClean="0"/>
              <a:t>, JavaScript, HTML </a:t>
            </a:r>
            <a:r>
              <a:rPr lang="de-DE" dirty="0" err="1" smtClean="0"/>
              <a:t>and</a:t>
            </a:r>
            <a:r>
              <a:rPr lang="de-DE" dirty="0" smtClean="0"/>
              <a:t> Wordpress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918" y="3617047"/>
            <a:ext cx="4170748" cy="278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4705564" y="4931596"/>
            <a:ext cx="200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Patrik Albus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Patrick </a:t>
            </a:r>
            <a:r>
              <a:rPr lang="de-DE" dirty="0" err="1" smtClean="0"/>
              <a:t>Muks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2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work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Craft</a:t>
            </a:r>
            <a:r>
              <a:rPr lang="de-DE" dirty="0" smtClean="0"/>
              <a:t> </a:t>
            </a:r>
            <a:r>
              <a:rPr lang="de-DE" dirty="0" err="1" smtClean="0"/>
              <a:t>Recruitment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 </a:t>
            </a:r>
            <a:r>
              <a:rPr lang="de-DE" dirty="0" err="1" smtClean="0"/>
              <a:t>worked</a:t>
            </a:r>
            <a:r>
              <a:rPr lang="de-DE" dirty="0" smtClean="0"/>
              <a:t> on a PHP-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was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MySQL-Database. The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PHP-Page,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inserting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trainees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save </a:t>
            </a:r>
            <a:r>
              <a:rPr lang="de-DE" dirty="0" err="1" smtClean="0"/>
              <a:t>them</a:t>
            </a:r>
            <a:r>
              <a:rPr lang="de-DE" dirty="0" smtClean="0"/>
              <a:t> in a </a:t>
            </a:r>
            <a:r>
              <a:rPr lang="de-DE" dirty="0" err="1" smtClean="0"/>
              <a:t>table</a:t>
            </a:r>
            <a:r>
              <a:rPr lang="de-DE" dirty="0" smtClean="0"/>
              <a:t>.</a:t>
            </a:r>
          </a:p>
          <a:p>
            <a:r>
              <a:rPr lang="de-DE" dirty="0"/>
              <a:t>I</a:t>
            </a:r>
            <a:r>
              <a:rPr lang="de-DE" dirty="0" smtClean="0"/>
              <a:t> </a:t>
            </a: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CSS, </a:t>
            </a:r>
            <a:r>
              <a:rPr lang="de-DE" dirty="0" smtClean="0"/>
              <a:t>PHP, HTML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MySQL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8" y="3528760"/>
            <a:ext cx="2805952" cy="251260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50787" y="4736387"/>
            <a:ext cx="168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Thomas Esau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7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accommodation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	</a:t>
            </a:r>
            <a:r>
              <a:rPr lang="de-DE" dirty="0" smtClean="0"/>
              <a:t>			Belfast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Paddy's</a:t>
            </a:r>
            <a:r>
              <a:rPr lang="de-DE" dirty="0" smtClean="0"/>
              <a:t> Palace Belfast</a:t>
            </a:r>
            <a:endParaRPr lang="de-DE" dirty="0"/>
          </a:p>
          <a:p>
            <a:pPr lvl="1"/>
            <a:r>
              <a:rPr lang="de-DE" dirty="0" err="1" smtClean="0"/>
              <a:t>nice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endParaRPr lang="de-DE" dirty="0" smtClean="0"/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mall</a:t>
            </a:r>
            <a:r>
              <a:rPr lang="de-DE" dirty="0" smtClean="0"/>
              <a:t> </a:t>
            </a:r>
            <a:r>
              <a:rPr lang="de-DE" dirty="0" err="1" smtClean="0"/>
              <a:t>hostel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46" y="824818"/>
            <a:ext cx="2831653" cy="212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98" y="2711907"/>
            <a:ext cx="4550871" cy="341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97" y="1025539"/>
            <a:ext cx="2374903" cy="178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57" y="3358035"/>
            <a:ext cx="4422877" cy="331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0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ccommodation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	</a:t>
            </a:r>
            <a:r>
              <a:rPr lang="de-DE" dirty="0" err="1" smtClean="0"/>
              <a:t>Derry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</a:t>
            </a:r>
            <a:r>
              <a:rPr lang="de-DE" dirty="0" err="1" smtClean="0"/>
              <a:t>uncreggan</a:t>
            </a:r>
            <a:r>
              <a:rPr lang="de-DE" dirty="0" smtClean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 smtClean="0"/>
              <a:t>village</a:t>
            </a:r>
            <a:endParaRPr lang="de-DE" dirty="0" smtClean="0"/>
          </a:p>
          <a:p>
            <a:pPr lvl="1"/>
            <a:r>
              <a:rPr lang="de-DE" dirty="0" err="1"/>
              <a:t>e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endParaRPr lang="de-DE" dirty="0" smtClean="0"/>
          </a:p>
          <a:p>
            <a:pPr lvl="1"/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toilets</a:t>
            </a:r>
            <a:r>
              <a:rPr lang="de-DE" dirty="0" smtClean="0"/>
              <a:t>,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kitchen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07" y="3209365"/>
            <a:ext cx="2411507" cy="321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96" y="79974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33" y="3794311"/>
            <a:ext cx="45053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7" y="2460026"/>
            <a:ext cx="3961493" cy="297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5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leisure</a:t>
            </a:r>
            <a:r>
              <a:rPr lang="de-DE" dirty="0"/>
              <a:t> time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-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time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tours</a:t>
            </a:r>
            <a:r>
              <a:rPr lang="de-DE" dirty="0" smtClean="0"/>
              <a:t>. </a:t>
            </a:r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visited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Giants</a:t>
            </a:r>
            <a:r>
              <a:rPr lang="de-DE" dirty="0" smtClean="0"/>
              <a:t> </a:t>
            </a:r>
            <a:r>
              <a:rPr lang="de-DE" dirty="0" err="1" smtClean="0"/>
              <a:t>Causeway</a:t>
            </a:r>
            <a:r>
              <a:rPr lang="de-DE" dirty="0" smtClean="0"/>
              <a:t>, </a:t>
            </a:r>
            <a:r>
              <a:rPr lang="de-DE" dirty="0" err="1"/>
              <a:t>Donegal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Bushmills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 smtClean="0"/>
              <a:t>Distillery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Belfast </a:t>
            </a:r>
            <a:r>
              <a:rPr lang="de-DE" dirty="0"/>
              <a:t>Z</a:t>
            </a:r>
            <a:r>
              <a:rPr lang="de-DE" dirty="0" smtClean="0"/>
              <a:t>oo, Cave Hills, New Castle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weekend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Dublin</a:t>
            </a:r>
          </a:p>
          <a:p>
            <a:pPr marL="0" indent="0">
              <a:buNone/>
            </a:pPr>
            <a:r>
              <a:rPr lang="de-DE" dirty="0" smtClean="0"/>
              <a:t>- </a:t>
            </a:r>
            <a:r>
              <a:rPr lang="de-DE" dirty="0" err="1" smtClean="0"/>
              <a:t>Or</a:t>
            </a:r>
            <a:r>
              <a:rPr lang="de-DE" dirty="0" smtClean="0"/>
              <a:t>…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pubs</a:t>
            </a:r>
            <a:r>
              <a:rPr lang="de-DE" dirty="0" smtClean="0"/>
              <a:t>, </a:t>
            </a:r>
            <a:r>
              <a:rPr lang="de-DE" dirty="0" err="1" smtClean="0"/>
              <a:t>played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watched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movies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 smtClean="0"/>
              <a:t>cinemas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51" y="129604"/>
            <a:ext cx="3298756" cy="247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69" y="4171667"/>
            <a:ext cx="3343579" cy="250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71" y="4033785"/>
            <a:ext cx="3532094" cy="264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11" y="4100975"/>
            <a:ext cx="3532094" cy="264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8" y="4299433"/>
            <a:ext cx="2378634" cy="178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28" y="147383"/>
            <a:ext cx="3255574" cy="217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6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3405" y="2061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thank you for the attention</a:t>
            </a:r>
            <a:endParaRPr lang="de-DE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8" y="1054847"/>
            <a:ext cx="6952830" cy="52146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hteck 5"/>
          <p:cNvSpPr/>
          <p:nvPr/>
        </p:nvSpPr>
        <p:spPr>
          <a:xfrm>
            <a:off x="7265137" y="866589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Many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thanks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to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the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br>
              <a:rPr lang="de-DE" sz="2000" dirty="0" smtClean="0">
                <a:solidFill>
                  <a:srgbClr val="0070C0"/>
                </a:solidFill>
              </a:rPr>
            </a:br>
            <a:r>
              <a:rPr lang="de-DE" sz="2000" smtClean="0">
                <a:solidFill>
                  <a:srgbClr val="0070C0"/>
                </a:solidFill>
              </a:rPr>
              <a:t>colleagues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of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the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de-DE" sz="2000" b="1" dirty="0" err="1" smtClean="0">
                <a:solidFill>
                  <a:srgbClr val="0070C0"/>
                </a:solidFill>
              </a:rPr>
              <a:t>north</a:t>
            </a:r>
            <a:r>
              <a:rPr lang="de-DE" sz="2000" b="1" dirty="0" smtClean="0">
                <a:solidFill>
                  <a:srgbClr val="0070C0"/>
                </a:solidFill>
              </a:rPr>
              <a:t> west regional </a:t>
            </a:r>
            <a:r>
              <a:rPr lang="de-DE" sz="2000" b="1" dirty="0" err="1" smtClean="0">
                <a:solidFill>
                  <a:srgbClr val="0070C0"/>
                </a:solidFill>
              </a:rPr>
              <a:t>college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in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Derry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and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the</a:t>
            </a:r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Belfast Metropolitan College</a:t>
            </a:r>
          </a:p>
          <a:p>
            <a:r>
              <a:rPr lang="de-DE" sz="2000" dirty="0" smtClean="0">
                <a:solidFill>
                  <a:srgbClr val="0070C0"/>
                </a:solidFill>
              </a:rPr>
              <a:t>in</a:t>
            </a:r>
            <a:r>
              <a:rPr lang="de-DE" sz="2000" b="1" dirty="0" smtClean="0">
                <a:solidFill>
                  <a:srgbClr val="0070C0"/>
                </a:solidFill>
              </a:rPr>
              <a:t> Belfast</a:t>
            </a:r>
          </a:p>
          <a:p>
            <a:r>
              <a:rPr lang="de-DE" sz="2000" dirty="0" err="1" smtClean="0">
                <a:solidFill>
                  <a:srgbClr val="0070C0"/>
                </a:solidFill>
              </a:rPr>
              <a:t>who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put</a:t>
            </a:r>
            <a:r>
              <a:rPr lang="de-DE" sz="2000" dirty="0" smtClean="0">
                <a:solidFill>
                  <a:srgbClr val="0070C0"/>
                </a:solidFill>
              </a:rPr>
              <a:t> a </a:t>
            </a:r>
            <a:r>
              <a:rPr lang="de-DE" sz="2000" dirty="0" err="1" smtClean="0">
                <a:solidFill>
                  <a:srgbClr val="0070C0"/>
                </a:solidFill>
              </a:rPr>
              <a:t>lot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of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work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into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de-DE" sz="2000" dirty="0" err="1" smtClean="0">
                <a:solidFill>
                  <a:srgbClr val="0070C0"/>
                </a:solidFill>
              </a:rPr>
              <a:t>this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project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and</a:t>
            </a:r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made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this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great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experience</a:t>
            </a:r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for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us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possible</a:t>
            </a:r>
            <a:r>
              <a:rPr lang="de-DE" sz="2000" dirty="0" smtClean="0">
                <a:solidFill>
                  <a:srgbClr val="0070C0"/>
                </a:solidFill>
              </a:rPr>
              <a:t>!</a:t>
            </a:r>
          </a:p>
          <a:p>
            <a:endParaRPr lang="de-DE" sz="2400" dirty="0" smtClean="0">
              <a:solidFill>
                <a:srgbClr val="0070C0"/>
              </a:solidFill>
            </a:endParaRPr>
          </a:p>
          <a:p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sz="2400" dirty="0" err="1" smtClean="0">
                <a:solidFill>
                  <a:srgbClr val="0070C0"/>
                </a:solidFill>
              </a:rPr>
              <a:t>and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special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thank</a:t>
            </a:r>
            <a:r>
              <a:rPr lang="de-DE" sz="2400" dirty="0" err="1">
                <a:solidFill>
                  <a:srgbClr val="0070C0"/>
                </a:solidFill>
              </a:rPr>
              <a:t>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to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sz="2400" b="1" dirty="0" smtClean="0">
                <a:solidFill>
                  <a:srgbClr val="0070C0"/>
                </a:solidFill>
              </a:rPr>
              <a:t>Mr. Köster </a:t>
            </a:r>
            <a:r>
              <a:rPr lang="de-DE" sz="2000" dirty="0" err="1">
                <a:solidFill>
                  <a:srgbClr val="0070C0"/>
                </a:solidFill>
              </a:rPr>
              <a:t>for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>
                <a:solidFill>
                  <a:srgbClr val="0070C0"/>
                </a:solidFill>
              </a:rPr>
              <a:t>his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commitment</a:t>
            </a:r>
            <a:endParaRPr lang="de-DE" sz="2000" dirty="0">
              <a:solidFill>
                <a:srgbClr val="0070C0"/>
              </a:solidFill>
            </a:endParaRPr>
          </a:p>
          <a:p>
            <a:r>
              <a:rPr lang="de-DE" sz="2000" dirty="0" err="1" smtClean="0">
                <a:solidFill>
                  <a:srgbClr val="0070C0"/>
                </a:solidFill>
              </a:rPr>
              <a:t>and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organization</a:t>
            </a:r>
            <a:r>
              <a:rPr lang="de-DE" sz="2000" dirty="0" smtClean="0">
                <a:solidFill>
                  <a:srgbClr val="0070C0"/>
                </a:solidFill>
              </a:rPr>
              <a:t>!</a:t>
            </a:r>
            <a:endParaRPr lang="de-D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224</Words>
  <Application>Microsoft Office PowerPoint</Application>
  <PresentationFormat>Breitbild</PresentationFormat>
  <Paragraphs>48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Traineeship  in  Northern Ireland</vt:lpstr>
      <vt:lpstr>work at the BelfastMet</vt:lpstr>
      <vt:lpstr>work at the Gasyard Centre</vt:lpstr>
      <vt:lpstr>work at the Craft Recruitment</vt:lpstr>
      <vt:lpstr>accommodation     Belfast</vt:lpstr>
      <vt:lpstr>accommodation     Derry</vt:lpstr>
      <vt:lpstr>leisure time</vt:lpstr>
      <vt:lpstr>thank you for the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EUplacement  in  northern ireland</dc:title>
  <dc:creator>Joshua Hahn</dc:creator>
  <cp:lastModifiedBy>Ludwig Köster</cp:lastModifiedBy>
  <cp:revision>31</cp:revision>
  <dcterms:created xsi:type="dcterms:W3CDTF">2014-08-26T11:50:38Z</dcterms:created>
  <dcterms:modified xsi:type="dcterms:W3CDTF">2014-10-09T12:03:26Z</dcterms:modified>
</cp:coreProperties>
</file>