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315" r:id="rId6"/>
    <p:sldId id="302" r:id="rId7"/>
    <p:sldId id="316" r:id="rId8"/>
    <p:sldId id="296" r:id="rId9"/>
    <p:sldId id="297" r:id="rId10"/>
    <p:sldId id="260" r:id="rId11"/>
    <p:sldId id="298" r:id="rId12"/>
    <p:sldId id="299" r:id="rId13"/>
    <p:sldId id="300" r:id="rId14"/>
    <p:sldId id="301" r:id="rId15"/>
    <p:sldId id="317" r:id="rId16"/>
    <p:sldId id="264" r:id="rId17"/>
    <p:sldId id="265" r:id="rId18"/>
    <p:sldId id="303" r:id="rId19"/>
    <p:sldId id="266" r:id="rId20"/>
    <p:sldId id="272" r:id="rId21"/>
    <p:sldId id="274" r:id="rId22"/>
    <p:sldId id="273" r:id="rId23"/>
    <p:sldId id="270" r:id="rId24"/>
    <p:sldId id="271" r:id="rId25"/>
    <p:sldId id="269" r:id="rId26"/>
    <p:sldId id="268" r:id="rId27"/>
    <p:sldId id="275" r:id="rId28"/>
    <p:sldId id="276" r:id="rId29"/>
    <p:sldId id="277" r:id="rId30"/>
    <p:sldId id="278" r:id="rId31"/>
    <p:sldId id="318" r:id="rId32"/>
    <p:sldId id="304" r:id="rId33"/>
    <p:sldId id="305" r:id="rId34"/>
    <p:sldId id="306" r:id="rId35"/>
    <p:sldId id="280" r:id="rId36"/>
    <p:sldId id="281" r:id="rId37"/>
    <p:sldId id="282" r:id="rId38"/>
    <p:sldId id="283" r:id="rId39"/>
    <p:sldId id="284" r:id="rId40"/>
    <p:sldId id="263" r:id="rId41"/>
    <p:sldId id="322" r:id="rId42"/>
    <p:sldId id="323" r:id="rId43"/>
    <p:sldId id="324" r:id="rId44"/>
    <p:sldId id="307" r:id="rId45"/>
    <p:sldId id="279" r:id="rId46"/>
    <p:sldId id="319" r:id="rId47"/>
    <p:sldId id="285" r:id="rId48"/>
    <p:sldId id="286" r:id="rId49"/>
    <p:sldId id="287" r:id="rId50"/>
    <p:sldId id="288" r:id="rId51"/>
    <p:sldId id="289" r:id="rId52"/>
    <p:sldId id="290" r:id="rId53"/>
    <p:sldId id="291" r:id="rId54"/>
    <p:sldId id="292" r:id="rId55"/>
    <p:sldId id="293" r:id="rId56"/>
    <p:sldId id="294" r:id="rId57"/>
    <p:sldId id="295" r:id="rId58"/>
    <p:sldId id="311" r:id="rId59"/>
    <p:sldId id="321" r:id="rId60"/>
    <p:sldId id="309" r:id="rId61"/>
    <p:sldId id="308" r:id="rId62"/>
    <p:sldId id="310" r:id="rId63"/>
    <p:sldId id="312" r:id="rId64"/>
    <p:sldId id="313" r:id="rId65"/>
    <p:sldId id="314" r:id="rId66"/>
    <p:sldId id="320" r:id="rId6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70" autoAdjust="0"/>
    <p:restoredTop sz="94671" autoAdjust="0"/>
  </p:normalViewPr>
  <p:slideViewPr>
    <p:cSldViewPr>
      <p:cViewPr>
        <p:scale>
          <a:sx n="50" d="100"/>
          <a:sy n="50" d="100"/>
        </p:scale>
        <p:origin x="-2556" y="-9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0811-1918-4AA6-8CC4-A832DDA2C41C}" type="datetimeFigureOut">
              <a:rPr lang="de-DE" smtClean="0"/>
              <a:t>08.06.2012</a:t>
            </a:fld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557493-0C2E-4AB3-8187-402874714BA1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0811-1918-4AA6-8CC4-A832DDA2C41C}" type="datetimeFigureOut">
              <a:rPr lang="de-DE" smtClean="0"/>
              <a:t>08.06.2012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57493-0C2E-4AB3-8187-402874714BA1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0811-1918-4AA6-8CC4-A832DDA2C41C}" type="datetimeFigureOut">
              <a:rPr lang="de-DE" smtClean="0"/>
              <a:t>08.06.2012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57493-0C2E-4AB3-8187-402874714BA1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0811-1918-4AA6-8CC4-A832DDA2C41C}" type="datetimeFigureOut">
              <a:rPr lang="de-DE" smtClean="0"/>
              <a:t>08.06.2012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57493-0C2E-4AB3-8187-402874714BA1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0811-1918-4AA6-8CC4-A832DDA2C41C}" type="datetimeFigureOut">
              <a:rPr lang="de-DE" smtClean="0"/>
              <a:t>08.06.2012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57493-0C2E-4AB3-8187-402874714BA1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0811-1918-4AA6-8CC4-A832DDA2C41C}" type="datetimeFigureOut">
              <a:rPr lang="de-DE" smtClean="0"/>
              <a:t>08.06.2012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57493-0C2E-4AB3-8187-402874714BA1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0811-1918-4AA6-8CC4-A832DDA2C41C}" type="datetimeFigureOut">
              <a:rPr lang="de-DE" smtClean="0"/>
              <a:t>08.06.2012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57493-0C2E-4AB3-8187-402874714BA1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0811-1918-4AA6-8CC4-A832DDA2C41C}" type="datetimeFigureOut">
              <a:rPr lang="de-DE" smtClean="0"/>
              <a:t>08.06.2012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57493-0C2E-4AB3-8187-402874714BA1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0811-1918-4AA6-8CC4-A832DDA2C41C}" type="datetimeFigureOut">
              <a:rPr lang="de-DE" smtClean="0"/>
              <a:t>08.06.2012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57493-0C2E-4AB3-8187-402874714BA1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0811-1918-4AA6-8CC4-A832DDA2C41C}" type="datetimeFigureOut">
              <a:rPr lang="de-DE" smtClean="0"/>
              <a:t>08.06.2012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57493-0C2E-4AB3-8187-402874714BA1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0811-1918-4AA6-8CC4-A832DDA2C41C}" type="datetimeFigureOut">
              <a:rPr lang="de-DE" smtClean="0"/>
              <a:t>08.06.2012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57493-0C2E-4AB3-8187-402874714BA1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540F0811-1918-4AA6-8CC4-A832DDA2C41C}" type="datetimeFigureOut">
              <a:rPr lang="de-DE" smtClean="0"/>
              <a:t>08.06.2012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D557493-0C2E-4AB3-8187-402874714BA1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5576" y="2492896"/>
            <a:ext cx="7772400" cy="1470025"/>
          </a:xfrm>
        </p:spPr>
        <p:txBody>
          <a:bodyPr/>
          <a:lstStyle/>
          <a:p>
            <a:r>
              <a:rPr lang="de-DE" sz="6000" dirty="0" smtClean="0"/>
              <a:t>Work Experience in Northern </a:t>
            </a:r>
            <a:r>
              <a:rPr lang="de-DE" sz="6000" dirty="0" err="1" smtClean="0"/>
              <a:t>Ireland</a:t>
            </a:r>
            <a:endParaRPr lang="de-DE" sz="6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/>
              <a:t>b</a:t>
            </a:r>
            <a:r>
              <a:rPr lang="de-DE" dirty="0" err="1" smtClean="0"/>
              <a:t>y</a:t>
            </a:r>
            <a:r>
              <a:rPr lang="de-DE" dirty="0" smtClean="0"/>
              <a:t> Jan, Florian </a:t>
            </a:r>
            <a:r>
              <a:rPr lang="de-DE" dirty="0" err="1" smtClean="0"/>
              <a:t>and</a:t>
            </a:r>
            <a:r>
              <a:rPr lang="de-DE" dirty="0" smtClean="0"/>
              <a:t> Sergej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780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440160"/>
          </a:xfrm>
        </p:spPr>
        <p:txBody>
          <a:bodyPr/>
          <a:lstStyle/>
          <a:p>
            <a:r>
              <a:rPr lang="de-DE" dirty="0"/>
              <a:t>4. </a:t>
            </a:r>
            <a:r>
              <a:rPr lang="de-DE" dirty="0" smtClean="0"/>
              <a:t>Food </a:t>
            </a:r>
            <a:r>
              <a:rPr lang="de-DE" dirty="0" err="1"/>
              <a:t>a</a:t>
            </a:r>
            <a:r>
              <a:rPr lang="de-DE" dirty="0" err="1" smtClean="0"/>
              <a:t>nd</a:t>
            </a:r>
            <a:r>
              <a:rPr lang="de-DE" dirty="0" smtClean="0"/>
              <a:t> </a:t>
            </a:r>
            <a:r>
              <a:rPr lang="de-DE" dirty="0" err="1" smtClean="0"/>
              <a:t>Accomodation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r>
              <a:rPr lang="de-DE" dirty="0" err="1" smtClean="0"/>
              <a:t>Normally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had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cook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ourselves</a:t>
            </a:r>
            <a:r>
              <a:rPr lang="de-DE" dirty="0" smtClean="0"/>
              <a:t>. </a:t>
            </a:r>
            <a:r>
              <a:rPr lang="de-DE" dirty="0" err="1" smtClean="0"/>
              <a:t>It</a:t>
            </a:r>
            <a:r>
              <a:rPr lang="de-DE" dirty="0" smtClean="0"/>
              <a:t> was a </a:t>
            </a:r>
            <a:r>
              <a:rPr lang="de-DE" dirty="0" err="1" smtClean="0"/>
              <a:t>good</a:t>
            </a:r>
            <a:r>
              <a:rPr lang="de-DE" dirty="0" smtClean="0"/>
              <a:t> </a:t>
            </a:r>
            <a:r>
              <a:rPr lang="de-DE" dirty="0" err="1" smtClean="0"/>
              <a:t>experience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us</a:t>
            </a:r>
            <a:r>
              <a:rPr lang="de-DE" dirty="0" smtClean="0"/>
              <a:t>. But </a:t>
            </a:r>
            <a:r>
              <a:rPr lang="de-DE" dirty="0" err="1" smtClean="0"/>
              <a:t>sometimes</a:t>
            </a:r>
            <a:r>
              <a:rPr lang="de-DE" dirty="0" smtClean="0"/>
              <a:t> Willie </a:t>
            </a:r>
            <a:r>
              <a:rPr lang="de-DE" dirty="0" err="1" smtClean="0"/>
              <a:t>brought</a:t>
            </a:r>
            <a:r>
              <a:rPr lang="de-DE" dirty="0" smtClean="0"/>
              <a:t> </a:t>
            </a:r>
            <a:r>
              <a:rPr lang="de-DE" dirty="0" err="1" smtClean="0"/>
              <a:t>us</a:t>
            </a:r>
            <a:r>
              <a:rPr lang="de-DE" dirty="0" smtClean="0"/>
              <a:t> a </a:t>
            </a:r>
            <a:r>
              <a:rPr lang="de-DE" dirty="0" err="1" smtClean="0"/>
              <a:t>great</a:t>
            </a:r>
            <a:r>
              <a:rPr lang="de-DE" dirty="0" smtClean="0"/>
              <a:t> </a:t>
            </a:r>
            <a:r>
              <a:rPr lang="de-DE" dirty="0" err="1" smtClean="0"/>
              <a:t>meal</a:t>
            </a:r>
            <a:r>
              <a:rPr lang="de-DE" dirty="0" smtClean="0"/>
              <a:t>, </a:t>
            </a:r>
            <a:r>
              <a:rPr lang="de-DE" dirty="0" err="1" smtClean="0"/>
              <a:t>which</a:t>
            </a:r>
            <a:r>
              <a:rPr lang="de-DE" dirty="0" smtClean="0"/>
              <a:t> </a:t>
            </a:r>
            <a:r>
              <a:rPr lang="de-DE" dirty="0" err="1" smtClean="0"/>
              <a:t>his</a:t>
            </a:r>
            <a:r>
              <a:rPr lang="de-DE" dirty="0" smtClean="0"/>
              <a:t> </a:t>
            </a:r>
            <a:r>
              <a:rPr lang="de-DE" dirty="0" err="1" smtClean="0"/>
              <a:t>wife</a:t>
            </a:r>
            <a:r>
              <a:rPr lang="de-DE" dirty="0" smtClean="0"/>
              <a:t> </a:t>
            </a:r>
            <a:r>
              <a:rPr lang="de-DE" dirty="0" err="1" smtClean="0"/>
              <a:t>had</a:t>
            </a:r>
            <a:r>
              <a:rPr lang="de-DE" dirty="0" smtClean="0"/>
              <a:t> </a:t>
            </a:r>
            <a:r>
              <a:rPr lang="de-DE" dirty="0" err="1" smtClean="0"/>
              <a:t>cooked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us</a:t>
            </a:r>
            <a:r>
              <a:rPr lang="de-DE" dirty="0" smtClean="0"/>
              <a:t>  </a:t>
            </a:r>
          </a:p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had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 smtClean="0"/>
              <a:t>keep</a:t>
            </a:r>
            <a:r>
              <a:rPr lang="de-DE" dirty="0" smtClean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own</a:t>
            </a:r>
            <a:r>
              <a:rPr lang="de-DE" dirty="0"/>
              <a:t> </a:t>
            </a:r>
            <a:r>
              <a:rPr lang="de-DE" dirty="0" err="1"/>
              <a:t>household</a:t>
            </a:r>
            <a:r>
              <a:rPr lang="de-DE" dirty="0"/>
              <a:t>.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had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plan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 smtClean="0"/>
              <a:t>needed</a:t>
            </a:r>
            <a:r>
              <a:rPr lang="de-DE" dirty="0" smtClean="0"/>
              <a:t>,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supermarket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keep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accommodation</a:t>
            </a:r>
            <a:r>
              <a:rPr lang="de-DE" dirty="0"/>
              <a:t> clean.</a:t>
            </a:r>
          </a:p>
          <a:p>
            <a:r>
              <a:rPr lang="de-DE" dirty="0" err="1" smtClean="0"/>
              <a:t>Additionally</a:t>
            </a:r>
            <a:r>
              <a:rPr lang="de-DE" dirty="0" smtClean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had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 smtClean="0"/>
              <a:t>cooperate</a:t>
            </a:r>
            <a:r>
              <a:rPr lang="de-DE" dirty="0" smtClean="0"/>
              <a:t>, </a:t>
            </a:r>
            <a:r>
              <a:rPr lang="de-DE" dirty="0" err="1" smtClean="0"/>
              <a:t>dealing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 eventual </a:t>
            </a:r>
            <a:r>
              <a:rPr lang="de-DE" dirty="0" err="1" smtClean="0"/>
              <a:t>psychological</a:t>
            </a:r>
            <a:r>
              <a:rPr lang="de-DE" dirty="0" smtClean="0"/>
              <a:t> </a:t>
            </a:r>
            <a:r>
              <a:rPr lang="de-DE" dirty="0" err="1" smtClean="0"/>
              <a:t>problems</a:t>
            </a:r>
            <a:r>
              <a:rPr lang="de-DE" dirty="0" smtClean="0"/>
              <a:t>, </a:t>
            </a:r>
            <a:r>
              <a:rPr lang="de-DE" dirty="0" err="1" smtClean="0"/>
              <a:t>like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example</a:t>
            </a:r>
            <a:r>
              <a:rPr lang="de-DE" dirty="0" smtClean="0"/>
              <a:t> </a:t>
            </a:r>
            <a:r>
              <a:rPr lang="de-DE" dirty="0" err="1" smtClean="0"/>
              <a:t>homesickness</a:t>
            </a:r>
            <a:r>
              <a:rPr lang="de-DE" dirty="0" smtClean="0"/>
              <a:t>.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149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1506" name="Picture 2" descr="D:\Derry\2011-10-14 19.04.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97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6627" name="Picture 3" descr="D:\Derry\2011-10-19 17.53.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8280920" cy="686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88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8674" name="Picture 2" descr="D:\Derry\2011-10-22 14.18.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-1323528"/>
            <a:ext cx="6552728" cy="873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97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 descr="E:\Derry\2011-09-17 18.55.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714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88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56792"/>
          </a:xfrm>
        </p:spPr>
        <p:txBody>
          <a:bodyPr/>
          <a:lstStyle/>
          <a:p>
            <a:r>
              <a:rPr lang="de-DE" dirty="0" smtClean="0"/>
              <a:t>6. The City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Derry</a:t>
            </a:r>
            <a:r>
              <a:rPr lang="de-DE" dirty="0" smtClean="0"/>
              <a:t>/Londonderry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>
            <a:normAutofit/>
          </a:bodyPr>
          <a:lstStyle/>
          <a:p>
            <a:r>
              <a:rPr lang="de-DE" dirty="0" err="1" smtClean="0"/>
              <a:t>Derry</a:t>
            </a:r>
            <a:r>
              <a:rPr lang="de-DE" dirty="0" smtClean="0"/>
              <a:t>/Londonderry </a:t>
            </a:r>
            <a:r>
              <a:rPr lang="de-DE" dirty="0" err="1" smtClean="0"/>
              <a:t>is</a:t>
            </a:r>
            <a:r>
              <a:rPr lang="de-DE" dirty="0" smtClean="0"/>
              <a:t> a </a:t>
            </a:r>
            <a:r>
              <a:rPr lang="de-DE" dirty="0" err="1" smtClean="0"/>
              <a:t>beautiful</a:t>
            </a:r>
            <a:r>
              <a:rPr lang="de-DE" dirty="0" smtClean="0"/>
              <a:t> </a:t>
            </a:r>
            <a:r>
              <a:rPr lang="de-DE" dirty="0" err="1" smtClean="0"/>
              <a:t>city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beautiful</a:t>
            </a:r>
            <a:r>
              <a:rPr lang="de-DE" dirty="0" smtClean="0"/>
              <a:t> </a:t>
            </a:r>
            <a:r>
              <a:rPr lang="de-DE" dirty="0" err="1" smtClean="0"/>
              <a:t>sights</a:t>
            </a:r>
            <a:r>
              <a:rPr lang="de-DE" dirty="0" smtClean="0"/>
              <a:t> .</a:t>
            </a:r>
          </a:p>
          <a:p>
            <a:r>
              <a:rPr lang="de-DE" dirty="0" err="1" smtClean="0"/>
              <a:t>It</a:t>
            </a:r>
            <a:r>
              <a:rPr lang="de-DE" dirty="0" smtClean="0"/>
              <a:t> was a </a:t>
            </a:r>
            <a:r>
              <a:rPr lang="de-DE" dirty="0" err="1" smtClean="0"/>
              <a:t>honour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us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visit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beautiful</a:t>
            </a:r>
            <a:r>
              <a:rPr lang="de-DE" dirty="0" smtClean="0"/>
              <a:t> </a:t>
            </a:r>
            <a:r>
              <a:rPr lang="de-DE" dirty="0" err="1" smtClean="0"/>
              <a:t>city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also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interesting</a:t>
            </a:r>
            <a:r>
              <a:rPr lang="de-DE" dirty="0" smtClean="0"/>
              <a:t> </a:t>
            </a:r>
            <a:r>
              <a:rPr lang="de-DE" dirty="0" err="1" smtClean="0"/>
              <a:t>museum</a:t>
            </a:r>
            <a:r>
              <a:rPr lang="de-DE" dirty="0" smtClean="0"/>
              <a:t> </a:t>
            </a:r>
            <a:r>
              <a:rPr lang="de-DE" dirty="0" err="1" smtClean="0"/>
              <a:t>about</a:t>
            </a:r>
            <a:r>
              <a:rPr lang="de-DE" dirty="0" smtClean="0"/>
              <a:t> </a:t>
            </a:r>
            <a:r>
              <a:rPr lang="de-DE" dirty="0" err="1" smtClean="0"/>
              <a:t>Derry</a:t>
            </a:r>
            <a:r>
              <a:rPr lang="de-DE" dirty="0" smtClean="0"/>
              <a:t>/Londonderry</a:t>
            </a:r>
          </a:p>
          <a:p>
            <a:r>
              <a:rPr lang="de-DE" dirty="0" err="1"/>
              <a:t>Derry</a:t>
            </a:r>
            <a:r>
              <a:rPr lang="de-DE" dirty="0"/>
              <a:t>/Londonderry </a:t>
            </a:r>
            <a:r>
              <a:rPr lang="de-DE" dirty="0" err="1"/>
              <a:t>has</a:t>
            </a:r>
            <a:r>
              <a:rPr lang="de-DE" dirty="0"/>
              <a:t> an </a:t>
            </a:r>
            <a:r>
              <a:rPr lang="de-DE" dirty="0" err="1"/>
              <a:t>interesting</a:t>
            </a:r>
            <a:r>
              <a:rPr lang="de-DE" dirty="0"/>
              <a:t> </a:t>
            </a:r>
            <a:r>
              <a:rPr lang="de-DE" dirty="0" err="1"/>
              <a:t>history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 smtClean="0"/>
              <a:t>learned</a:t>
            </a:r>
            <a:r>
              <a:rPr lang="de-DE" dirty="0" smtClean="0"/>
              <a:t> </a:t>
            </a:r>
            <a:r>
              <a:rPr lang="de-DE" dirty="0" err="1" smtClean="0"/>
              <a:t>about</a:t>
            </a:r>
            <a:r>
              <a:rPr lang="de-DE" dirty="0" smtClean="0"/>
              <a:t> </a:t>
            </a:r>
            <a:r>
              <a:rPr lang="de-DE" dirty="0"/>
              <a:t>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museum</a:t>
            </a:r>
            <a:r>
              <a:rPr lang="de-DE" dirty="0" smtClean="0"/>
              <a:t>.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dirty="0" smtClean="0"/>
              <a:t>    </a:t>
            </a:r>
            <a:r>
              <a:rPr lang="de-DE" dirty="0" err="1" smtClean="0"/>
              <a:t>Enjoy</a:t>
            </a:r>
            <a:r>
              <a:rPr lang="de-DE" dirty="0" smtClean="0"/>
              <a:t> </a:t>
            </a:r>
            <a:r>
              <a:rPr lang="de-DE" dirty="0" err="1" smtClean="0"/>
              <a:t>some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sights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beautiful</a:t>
            </a:r>
            <a:r>
              <a:rPr lang="de-DE" dirty="0" smtClean="0"/>
              <a:t> </a:t>
            </a:r>
            <a:r>
              <a:rPr lang="de-DE" dirty="0" err="1" smtClean="0"/>
              <a:t>city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    </a:t>
            </a:r>
            <a:r>
              <a:rPr lang="de-DE" dirty="0" err="1" smtClean="0"/>
              <a:t>watching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 </a:t>
            </a:r>
            <a:r>
              <a:rPr lang="de-DE" dirty="0" err="1" smtClean="0"/>
              <a:t>following</a:t>
            </a:r>
            <a:r>
              <a:rPr lang="de-DE" dirty="0" smtClean="0"/>
              <a:t>  </a:t>
            </a:r>
            <a:r>
              <a:rPr lang="de-DE" dirty="0" err="1" smtClean="0"/>
              <a:t>pictures</a:t>
            </a:r>
            <a:r>
              <a:rPr lang="de-DE" dirty="0" smtClean="0"/>
              <a:t>.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647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erry\2011-09-10 11.02.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4" y="10244"/>
            <a:ext cx="9130341" cy="684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35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122" name="Picture 2" descr="D:\Derry\2011-09-10 10.42.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1143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5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4579" name="Picture 3" descr="E:\Derry\100920111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88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146" name="Picture 2" descr="D:\Derry\2011-09-10 11.02.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7856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5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Contents: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de-DE" dirty="0" err="1" smtClean="0"/>
              <a:t>Reasons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going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Northern </a:t>
            </a:r>
            <a:r>
              <a:rPr lang="de-DE" dirty="0" err="1" smtClean="0"/>
              <a:t>Ireland</a:t>
            </a:r>
            <a:endParaRPr lang="de-DE" dirty="0"/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Arrival in </a:t>
            </a:r>
            <a:r>
              <a:rPr lang="en-US" dirty="0" smtClean="0"/>
              <a:t>Derry/Londonderry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err="1" smtClean="0"/>
              <a:t>Accommodation</a:t>
            </a:r>
            <a:endParaRPr lang="de-DE" dirty="0" smtClean="0"/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The </a:t>
            </a:r>
            <a:r>
              <a:rPr lang="de-DE" dirty="0" err="1" smtClean="0"/>
              <a:t>city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Derry</a:t>
            </a:r>
            <a:r>
              <a:rPr lang="de-DE" dirty="0" smtClean="0"/>
              <a:t>/Londonderry 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err="1" smtClean="0"/>
              <a:t>Presentationof</a:t>
            </a:r>
            <a:r>
              <a:rPr lang="de-DE" dirty="0" smtClean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smtClean="0"/>
              <a:t>NWRC / individual </a:t>
            </a:r>
            <a:r>
              <a:rPr lang="de-DE" dirty="0" err="1" smtClean="0"/>
              <a:t>departments</a:t>
            </a:r>
            <a:endParaRPr lang="de-DE" dirty="0"/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Trip </a:t>
            </a:r>
            <a:r>
              <a:rPr lang="de-DE" dirty="0" err="1" smtClean="0"/>
              <a:t>to</a:t>
            </a:r>
            <a:r>
              <a:rPr lang="de-DE" dirty="0" smtClean="0"/>
              <a:t> Dublin</a:t>
            </a:r>
          </a:p>
          <a:p>
            <a:pPr marL="400050" lvl="1" indent="0">
              <a:buNone/>
            </a:pPr>
            <a:endParaRPr lang="de-DE" dirty="0" smtClean="0"/>
          </a:p>
          <a:p>
            <a:pPr marL="514350" indent="-514350">
              <a:buFont typeface="+mj-lt"/>
              <a:buAutoNum type="arabicPeriod"/>
            </a:pPr>
            <a:endParaRPr lang="de-DE" dirty="0" smtClean="0"/>
          </a:p>
          <a:p>
            <a:pPr marL="514350" indent="-514350">
              <a:buFont typeface="+mj-lt"/>
              <a:buAutoNum type="arabicPeriod"/>
            </a:pPr>
            <a:endParaRPr lang="de-DE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06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icture 2" descr="D:\Derry\2011-09-10 11.05.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" y="33536"/>
            <a:ext cx="9099285" cy="68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5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6386" name="Picture 2" descr="D:\Derry\2011-10-01 22.56.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1611560"/>
            <a:ext cx="7235130" cy="96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5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194" name="Picture 2" descr="D:\Derry\2011-09-10 11.10.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5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3568" y="1671407"/>
            <a:ext cx="8229600" cy="4525963"/>
          </a:xfrm>
        </p:spPr>
        <p:txBody>
          <a:bodyPr/>
          <a:lstStyle/>
          <a:p>
            <a:endParaRPr lang="de-DE"/>
          </a:p>
        </p:txBody>
      </p:sp>
      <p:pic>
        <p:nvPicPr>
          <p:cNvPr id="9218" name="Picture 2" descr="D:\Derry\2011-09-10 11.14.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8" y="14064"/>
            <a:ext cx="9129192" cy="68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5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42" name="Picture 2" descr="D:\Derry\2011-09-10 11.14.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920" y="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5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266" name="Picture 2" descr="D:\Derry\2011-09-10 11.20.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5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2290" name="Picture 2" descr="D:\Derry\2011-09-10 11.25.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5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5362" name="Picture 2" descr="D:\Derry\2011-09-26 07.47.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232792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5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7410" name="Picture 2" descr="D:\Derry\2011-10-10 13.53.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5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8434" name="Picture 2" descr="D:\Derry\2011-10-10 13.53.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5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504" y="476672"/>
            <a:ext cx="8867328" cy="1600200"/>
          </a:xfrm>
        </p:spPr>
        <p:txBody>
          <a:bodyPr/>
          <a:lstStyle/>
          <a:p>
            <a:r>
              <a:rPr lang="de-DE" dirty="0" smtClean="0"/>
              <a:t>1. Individual </a:t>
            </a:r>
            <a:r>
              <a:rPr lang="de-DE" dirty="0" err="1" smtClean="0"/>
              <a:t>reasons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trip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76873"/>
            <a:ext cx="8229600" cy="3240360"/>
          </a:xfrm>
        </p:spPr>
        <p:txBody>
          <a:bodyPr/>
          <a:lstStyle/>
          <a:p>
            <a:r>
              <a:rPr lang="en-GB" dirty="0" smtClean="0"/>
              <a:t>Improvement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/>
              <a:t>E</a:t>
            </a:r>
            <a:r>
              <a:rPr lang="de-DE" dirty="0" smtClean="0"/>
              <a:t>nglish </a:t>
            </a:r>
            <a:r>
              <a:rPr lang="de-DE" dirty="0" err="1" smtClean="0"/>
              <a:t>language</a:t>
            </a:r>
            <a:endParaRPr lang="de-DE" dirty="0" smtClean="0"/>
          </a:p>
          <a:p>
            <a:r>
              <a:rPr lang="de-DE" dirty="0" smtClean="0"/>
              <a:t>Experience in a </a:t>
            </a:r>
            <a:r>
              <a:rPr lang="de-DE" dirty="0" err="1" smtClean="0"/>
              <a:t>foreign</a:t>
            </a:r>
            <a:r>
              <a:rPr lang="de-DE" dirty="0" smtClean="0"/>
              <a:t> </a:t>
            </a:r>
            <a:r>
              <a:rPr lang="en-US" dirty="0" smtClean="0"/>
              <a:t>country</a:t>
            </a:r>
            <a:r>
              <a:rPr lang="de-DE" dirty="0" smtClean="0"/>
              <a:t> in an </a:t>
            </a:r>
            <a:r>
              <a:rPr lang="de-DE" dirty="0" err="1" smtClean="0"/>
              <a:t>unknown</a:t>
            </a:r>
            <a:r>
              <a:rPr lang="de-DE" dirty="0" smtClean="0"/>
              <a:t> </a:t>
            </a:r>
            <a:r>
              <a:rPr lang="de-DE" dirty="0" err="1" smtClean="0"/>
              <a:t>environment</a:t>
            </a:r>
            <a:endParaRPr lang="de-DE" dirty="0" smtClean="0"/>
          </a:p>
          <a:p>
            <a:r>
              <a:rPr lang="de-DE" dirty="0" err="1" smtClean="0"/>
              <a:t>Improvement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hardskills</a:t>
            </a:r>
            <a:r>
              <a:rPr lang="de-DE" dirty="0" smtClean="0"/>
              <a:t> in </a:t>
            </a:r>
            <a:r>
              <a:rPr lang="de-DE" dirty="0" err="1" smtClean="0"/>
              <a:t>computer</a:t>
            </a:r>
            <a:r>
              <a:rPr lang="de-DE" dirty="0" smtClean="0"/>
              <a:t>  </a:t>
            </a:r>
            <a:r>
              <a:rPr lang="de-DE" dirty="0" err="1" smtClean="0"/>
              <a:t>science</a:t>
            </a:r>
            <a:endParaRPr lang="de-DE" dirty="0" smtClean="0"/>
          </a:p>
          <a:p>
            <a:r>
              <a:rPr lang="de-DE" dirty="0" err="1" smtClean="0"/>
              <a:t>Improvement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chances</a:t>
            </a:r>
            <a:r>
              <a:rPr lang="de-DE" dirty="0" smtClean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future</a:t>
            </a:r>
            <a:endParaRPr lang="de-DE" dirty="0"/>
          </a:p>
          <a:p>
            <a:r>
              <a:rPr lang="de-DE" dirty="0" err="1" smtClean="0"/>
              <a:t>Getting</a:t>
            </a:r>
            <a:r>
              <a:rPr lang="de-DE" dirty="0" smtClean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feeling</a:t>
            </a:r>
            <a:r>
              <a:rPr lang="de-DE" dirty="0"/>
              <a:t>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 smtClean="0"/>
              <a:t>feels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/>
              <a:t>live </a:t>
            </a:r>
            <a:r>
              <a:rPr lang="de-DE" dirty="0" err="1"/>
              <a:t>without</a:t>
            </a:r>
            <a:r>
              <a:rPr lang="de-DE" dirty="0"/>
              <a:t> </a:t>
            </a:r>
            <a:r>
              <a:rPr lang="de-DE" dirty="0" err="1"/>
              <a:t>parents</a:t>
            </a:r>
            <a:endParaRPr lang="de-DE" dirty="0"/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755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482" name="Picture 2" descr="D:\Derry\2011-10-10 18.54.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-76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5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5. Nature </a:t>
            </a:r>
            <a:r>
              <a:rPr lang="de-DE" dirty="0" err="1" smtClean="0"/>
              <a:t>around</a:t>
            </a:r>
            <a:r>
              <a:rPr lang="de-DE" dirty="0" smtClean="0"/>
              <a:t> </a:t>
            </a:r>
            <a:r>
              <a:rPr lang="de-DE" dirty="0" err="1" smtClean="0"/>
              <a:t>Derry</a:t>
            </a:r>
            <a:r>
              <a:rPr lang="de-DE" dirty="0" smtClean="0"/>
              <a:t>/</a:t>
            </a:r>
            <a:r>
              <a:rPr lang="de-DE" dirty="0"/>
              <a:t>L</a:t>
            </a:r>
            <a:r>
              <a:rPr lang="de-DE" dirty="0" smtClean="0"/>
              <a:t>ondonderry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4865"/>
            <a:ext cx="8229600" cy="2736304"/>
          </a:xfrm>
        </p:spPr>
        <p:txBody>
          <a:bodyPr/>
          <a:lstStyle/>
          <a:p>
            <a:r>
              <a:rPr lang="de-DE" dirty="0" smtClean="0"/>
              <a:t>Not 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city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beautiful</a:t>
            </a:r>
            <a:r>
              <a:rPr lang="de-DE" dirty="0" smtClean="0"/>
              <a:t> but also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nature</a:t>
            </a:r>
            <a:r>
              <a:rPr lang="de-DE" dirty="0" smtClean="0"/>
              <a:t> </a:t>
            </a:r>
            <a:r>
              <a:rPr lang="de-DE" dirty="0" err="1" smtClean="0"/>
              <a:t>around</a:t>
            </a:r>
            <a:r>
              <a:rPr lang="de-DE" dirty="0" smtClean="0"/>
              <a:t> </a:t>
            </a:r>
            <a:r>
              <a:rPr lang="de-DE" dirty="0" err="1" smtClean="0"/>
              <a:t>Derry</a:t>
            </a:r>
            <a:r>
              <a:rPr lang="de-DE" dirty="0" smtClean="0"/>
              <a:t>/Londonderry.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form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own</a:t>
            </a:r>
            <a:r>
              <a:rPr lang="de-DE" dirty="0" smtClean="0"/>
              <a:t> </a:t>
            </a:r>
            <a:r>
              <a:rPr lang="de-DE" dirty="0" err="1" smtClean="0"/>
              <a:t>opinion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watching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next</a:t>
            </a:r>
            <a:r>
              <a:rPr lang="de-DE" dirty="0" smtClean="0"/>
              <a:t> </a:t>
            </a:r>
            <a:r>
              <a:rPr lang="de-DE" dirty="0" err="1" smtClean="0"/>
              <a:t>pictures</a:t>
            </a:r>
            <a:r>
              <a:rPr lang="de-DE" dirty="0" smtClean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192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2530" name="Picture 2" descr="D:\Derry\2011-10-19 15.13.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97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3554" name="Picture 2" descr="D:\Derry\2011-10-19 15.17.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-457200"/>
            <a:ext cx="54864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88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4578" name="Picture 2" descr="D:\Derry\2011-10-19 15.17.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97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5602" name="Picture 2" descr="D:\Derry\2011-10-19 15.40.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-495300"/>
            <a:ext cx="54864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5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 descr="E:\Derry\2011-10-19 15.13.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1714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5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 descr="E:\Derry\2011-10-19 15.35.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-424408"/>
            <a:ext cx="54864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5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74" name="Picture 2" descr="E:\Derry\2011-11-01 07.07.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02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5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098" name="Picture 2" descr="E:\Derry\2011-11-01 07.09.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243408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5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erry\2011-09-09 16.27.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013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2. Arrival in </a:t>
            </a:r>
            <a:r>
              <a:rPr lang="de-DE" dirty="0" err="1" smtClean="0"/>
              <a:t>Derry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721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Works\2011.10.06\nwrc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6632"/>
            <a:ext cx="3168352" cy="98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947"/>
            <a:ext cx="6861448" cy="1099794"/>
          </a:xfrm>
        </p:spPr>
        <p:txBody>
          <a:bodyPr/>
          <a:lstStyle/>
          <a:p>
            <a:r>
              <a:rPr lang="de-DE" dirty="0" smtClean="0"/>
              <a:t>6. The NWRC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027" name="Picture 3" descr="D:\Multimedia\Pictures\Derry\2011-09-10 10.23.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31077"/>
            <a:ext cx="7919755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5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-315416"/>
            <a:ext cx="8229600" cy="1600200"/>
          </a:xfrm>
        </p:spPr>
        <p:txBody>
          <a:bodyPr/>
          <a:lstStyle/>
          <a:p>
            <a:r>
              <a:rPr lang="de-DE" dirty="0" smtClean="0"/>
              <a:t>Jan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560" y="1556792"/>
            <a:ext cx="8229600" cy="4997152"/>
          </a:xfrm>
        </p:spPr>
        <p:txBody>
          <a:bodyPr>
            <a:normAutofit lnSpcReduction="10000"/>
          </a:bodyPr>
          <a:lstStyle/>
          <a:p>
            <a:r>
              <a:rPr lang="de-DE" dirty="0" smtClean="0"/>
              <a:t>The North West Regional College </a:t>
            </a:r>
            <a:r>
              <a:rPr lang="de-DE" dirty="0" err="1" smtClean="0"/>
              <a:t>is</a:t>
            </a:r>
            <a:r>
              <a:rPr lang="de-DE" dirty="0" smtClean="0"/>
              <a:t> a </a:t>
            </a:r>
            <a:r>
              <a:rPr lang="de-DE" dirty="0" err="1" smtClean="0"/>
              <a:t>very</a:t>
            </a:r>
            <a:r>
              <a:rPr lang="de-DE" dirty="0" smtClean="0"/>
              <a:t> modern </a:t>
            </a:r>
            <a:r>
              <a:rPr lang="de-DE" dirty="0" err="1" smtClean="0"/>
              <a:t>equipped</a:t>
            </a:r>
            <a:r>
              <a:rPr lang="de-DE" dirty="0" smtClean="0"/>
              <a:t> </a:t>
            </a:r>
            <a:r>
              <a:rPr lang="de-DE" dirty="0" err="1" smtClean="0"/>
              <a:t>college</a:t>
            </a:r>
            <a:r>
              <a:rPr lang="de-DE" dirty="0" smtClean="0"/>
              <a:t>. </a:t>
            </a:r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students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taught</a:t>
            </a:r>
            <a:r>
              <a:rPr lang="de-DE" dirty="0" smtClean="0"/>
              <a:t> </a:t>
            </a:r>
            <a:r>
              <a:rPr lang="de-DE" dirty="0" err="1" smtClean="0"/>
              <a:t>there</a:t>
            </a:r>
            <a:r>
              <a:rPr lang="de-DE" dirty="0" smtClean="0"/>
              <a:t> in </a:t>
            </a:r>
            <a:r>
              <a:rPr lang="de-DE" dirty="0" err="1" smtClean="0"/>
              <a:t>many</a:t>
            </a:r>
            <a:r>
              <a:rPr lang="de-DE" dirty="0" smtClean="0"/>
              <a:t> different </a:t>
            </a:r>
            <a:r>
              <a:rPr lang="de-DE" dirty="0" err="1" smtClean="0"/>
              <a:t>subjects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topics</a:t>
            </a:r>
            <a:r>
              <a:rPr lang="de-DE" dirty="0" smtClean="0"/>
              <a:t>.</a:t>
            </a:r>
          </a:p>
          <a:p>
            <a:r>
              <a:rPr lang="de-DE" dirty="0" smtClean="0"/>
              <a:t>Florian, Sergej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me</a:t>
            </a:r>
            <a:r>
              <a:rPr lang="de-DE" dirty="0" smtClean="0"/>
              <a:t> </a:t>
            </a:r>
            <a:r>
              <a:rPr lang="de-DE" dirty="0" err="1" smtClean="0"/>
              <a:t>worked</a:t>
            </a:r>
            <a:r>
              <a:rPr lang="de-DE" dirty="0" smtClean="0"/>
              <a:t> in different </a:t>
            </a:r>
            <a:r>
              <a:rPr lang="de-DE" dirty="0" err="1" smtClean="0"/>
              <a:t>departments</a:t>
            </a:r>
            <a:endParaRPr lang="de-DE" dirty="0" smtClean="0"/>
          </a:p>
          <a:p>
            <a:r>
              <a:rPr lang="de-DE" dirty="0" smtClean="0"/>
              <a:t>I was </a:t>
            </a:r>
            <a:r>
              <a:rPr lang="de-DE" dirty="0" err="1" smtClean="0"/>
              <a:t>placed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department</a:t>
            </a:r>
            <a:r>
              <a:rPr lang="de-DE" dirty="0" smtClean="0"/>
              <a:t> „</a:t>
            </a:r>
            <a:r>
              <a:rPr lang="de-DE" dirty="0" err="1" smtClean="0"/>
              <a:t>Steps</a:t>
            </a:r>
            <a:r>
              <a:rPr lang="de-DE" dirty="0" smtClean="0"/>
              <a:t> </a:t>
            </a:r>
            <a:r>
              <a:rPr lang="de-DE" dirty="0" err="1"/>
              <a:t>T</a:t>
            </a:r>
            <a:r>
              <a:rPr lang="de-DE" dirty="0" err="1" smtClean="0"/>
              <a:t>o</a:t>
            </a:r>
            <a:r>
              <a:rPr lang="de-DE" dirty="0" smtClean="0"/>
              <a:t> </a:t>
            </a:r>
            <a:r>
              <a:rPr lang="de-DE" dirty="0"/>
              <a:t>W</a:t>
            </a:r>
            <a:r>
              <a:rPr lang="de-DE" dirty="0" smtClean="0"/>
              <a:t>ork“. </a:t>
            </a:r>
            <a:r>
              <a:rPr lang="de-DE" dirty="0"/>
              <a:t>T</a:t>
            </a:r>
            <a:r>
              <a:rPr lang="de-DE" dirty="0" smtClean="0"/>
              <a:t>he  </a:t>
            </a:r>
            <a:r>
              <a:rPr lang="de-DE" dirty="0" err="1" smtClean="0"/>
              <a:t>function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department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test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qualify</a:t>
            </a:r>
            <a:r>
              <a:rPr lang="de-DE" dirty="0" smtClean="0"/>
              <a:t> </a:t>
            </a:r>
            <a:r>
              <a:rPr lang="de-DE" dirty="0" err="1" smtClean="0"/>
              <a:t>unemplyed</a:t>
            </a:r>
            <a:r>
              <a:rPr lang="de-DE" dirty="0" smtClean="0"/>
              <a:t> </a:t>
            </a:r>
            <a:r>
              <a:rPr lang="de-DE" dirty="0" err="1" smtClean="0"/>
              <a:t>people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bring </a:t>
            </a:r>
            <a:r>
              <a:rPr lang="de-DE" dirty="0" err="1" smtClean="0"/>
              <a:t>them</a:t>
            </a:r>
            <a:r>
              <a:rPr lang="de-DE" dirty="0" smtClean="0"/>
              <a:t> back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work</a:t>
            </a:r>
            <a:r>
              <a:rPr lang="de-DE" dirty="0" smtClean="0"/>
              <a:t>.</a:t>
            </a:r>
          </a:p>
          <a:p>
            <a:r>
              <a:rPr lang="de-DE" dirty="0" smtClean="0"/>
              <a:t>The </a:t>
            </a:r>
            <a:r>
              <a:rPr lang="de-DE" dirty="0" err="1" smtClean="0"/>
              <a:t>people</a:t>
            </a:r>
            <a:r>
              <a:rPr lang="de-DE" dirty="0" smtClean="0"/>
              <a:t> in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department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great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they</a:t>
            </a:r>
            <a:r>
              <a:rPr lang="de-DE" dirty="0" smtClean="0"/>
              <a:t> </a:t>
            </a:r>
            <a:r>
              <a:rPr lang="de-DE" dirty="0" err="1" smtClean="0"/>
              <a:t>received</a:t>
            </a:r>
            <a:r>
              <a:rPr lang="de-DE" dirty="0" smtClean="0"/>
              <a:t> </a:t>
            </a:r>
            <a:r>
              <a:rPr lang="de-DE" dirty="0" err="1" smtClean="0"/>
              <a:t>me</a:t>
            </a:r>
            <a:r>
              <a:rPr lang="de-DE" dirty="0" smtClean="0"/>
              <a:t> </a:t>
            </a:r>
            <a:r>
              <a:rPr lang="de-DE" dirty="0" err="1" smtClean="0"/>
              <a:t>very</a:t>
            </a:r>
            <a:r>
              <a:rPr lang="de-DE" dirty="0" smtClean="0"/>
              <a:t> </a:t>
            </a:r>
            <a:r>
              <a:rPr lang="de-DE" dirty="0" err="1" smtClean="0"/>
              <a:t>friendly</a:t>
            </a:r>
            <a:r>
              <a:rPr lang="de-DE" dirty="0" smtClean="0"/>
              <a:t>. </a:t>
            </a:r>
            <a:r>
              <a:rPr lang="de-DE" dirty="0" err="1" smtClean="0"/>
              <a:t>They</a:t>
            </a:r>
            <a:r>
              <a:rPr lang="de-DE" dirty="0" smtClean="0"/>
              <a:t> </a:t>
            </a:r>
            <a:r>
              <a:rPr lang="de-DE" dirty="0" err="1" smtClean="0"/>
              <a:t>gave</a:t>
            </a:r>
            <a:r>
              <a:rPr lang="de-DE" dirty="0" smtClean="0"/>
              <a:t> </a:t>
            </a:r>
            <a:r>
              <a:rPr lang="de-DE" dirty="0" err="1" smtClean="0"/>
              <a:t>me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feeling</a:t>
            </a:r>
            <a:r>
              <a:rPr lang="de-DE" dirty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I was </a:t>
            </a:r>
            <a:r>
              <a:rPr lang="de-DE" dirty="0" err="1" smtClean="0"/>
              <a:t>part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their</a:t>
            </a:r>
            <a:r>
              <a:rPr lang="de-DE" dirty="0" smtClean="0"/>
              <a:t> </a:t>
            </a:r>
            <a:r>
              <a:rPr lang="de-DE" dirty="0" err="1" smtClean="0"/>
              <a:t>community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was </a:t>
            </a:r>
            <a:r>
              <a:rPr lang="de-DE" dirty="0" err="1" smtClean="0"/>
              <a:t>wonderful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me</a:t>
            </a:r>
            <a:r>
              <a:rPr lang="de-DE" dirty="0" smtClean="0"/>
              <a:t>.</a:t>
            </a:r>
          </a:p>
          <a:p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thanks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greetings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point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them</a:t>
            </a:r>
            <a:r>
              <a:rPr lang="de-DE" dirty="0" smtClean="0">
                <a:sym typeface="Wingdings" pitchFamily="2" charset="2"/>
              </a:rPr>
              <a:t>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415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-387424"/>
            <a:ext cx="8229600" cy="1600200"/>
          </a:xfrm>
        </p:spPr>
        <p:txBody>
          <a:bodyPr/>
          <a:lstStyle/>
          <a:p>
            <a:r>
              <a:rPr lang="de-DE" dirty="0" smtClean="0"/>
              <a:t>Sergej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I </a:t>
            </a:r>
            <a:r>
              <a:rPr lang="de-DE" dirty="0"/>
              <a:t>was </a:t>
            </a:r>
            <a:r>
              <a:rPr lang="de-DE" dirty="0" err="1"/>
              <a:t>placed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"</a:t>
            </a:r>
            <a:r>
              <a:rPr lang="de-DE" dirty="0" err="1" smtClean="0"/>
              <a:t>Students</a:t>
            </a:r>
            <a:r>
              <a:rPr lang="de-DE" dirty="0" smtClean="0"/>
              <a:t> </a:t>
            </a:r>
            <a:r>
              <a:rPr lang="de-DE" dirty="0"/>
              <a:t>Services" </a:t>
            </a:r>
            <a:r>
              <a:rPr lang="de-DE" dirty="0" err="1"/>
              <a:t>department</a:t>
            </a:r>
            <a:r>
              <a:rPr lang="de-DE" dirty="0"/>
              <a:t>. The </a:t>
            </a:r>
            <a:r>
              <a:rPr lang="de-DE" dirty="0" err="1"/>
              <a:t>people</a:t>
            </a:r>
            <a:r>
              <a:rPr lang="de-DE" dirty="0"/>
              <a:t>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nice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help</a:t>
            </a:r>
            <a:r>
              <a:rPr lang="de-DE" dirty="0"/>
              <a:t> </a:t>
            </a:r>
            <a:r>
              <a:rPr lang="de-DE" dirty="0" err="1"/>
              <a:t>students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get</a:t>
            </a:r>
            <a:r>
              <a:rPr lang="de-DE" dirty="0"/>
              <a:t> an </a:t>
            </a:r>
            <a:r>
              <a:rPr lang="de-DE" dirty="0" err="1"/>
              <a:t>overview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college</a:t>
            </a:r>
            <a:r>
              <a:rPr lang="de-DE" dirty="0"/>
              <a:t>. </a:t>
            </a:r>
            <a:endParaRPr lang="de-DE" dirty="0" smtClean="0"/>
          </a:p>
          <a:p>
            <a:r>
              <a:rPr lang="de-DE" dirty="0" err="1" smtClean="0"/>
              <a:t>Additionally</a:t>
            </a:r>
            <a:r>
              <a:rPr lang="de-DE" dirty="0" smtClean="0"/>
              <a:t>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 smtClean="0"/>
              <a:t>give</a:t>
            </a:r>
            <a:r>
              <a:rPr lang="de-DE" dirty="0" smtClean="0"/>
              <a:t> </a:t>
            </a:r>
            <a:r>
              <a:rPr lang="de-DE" dirty="0" err="1" smtClean="0"/>
              <a:t>advice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 smtClean="0"/>
              <a:t>students</a:t>
            </a:r>
            <a:r>
              <a:rPr lang="de-DE" dirty="0" smtClean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courses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en-GB" dirty="0" smtClean="0"/>
              <a:t>organise</a:t>
            </a:r>
            <a:r>
              <a:rPr lang="de-DE" dirty="0" smtClean="0"/>
              <a:t> </a:t>
            </a:r>
            <a:r>
              <a:rPr lang="de-DE" dirty="0" err="1"/>
              <a:t>activities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students</a:t>
            </a:r>
            <a:r>
              <a:rPr lang="de-DE" dirty="0"/>
              <a:t>. </a:t>
            </a:r>
            <a:endParaRPr lang="de-DE" dirty="0" smtClean="0"/>
          </a:p>
          <a:p>
            <a:r>
              <a:rPr lang="de-DE" dirty="0" err="1" smtClean="0"/>
              <a:t>Furthermore</a:t>
            </a:r>
            <a:r>
              <a:rPr lang="de-DE" dirty="0" smtClean="0"/>
              <a:t>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write</a:t>
            </a:r>
            <a:r>
              <a:rPr lang="de-DE" dirty="0"/>
              <a:t> </a:t>
            </a:r>
            <a:r>
              <a:rPr lang="de-DE" dirty="0" err="1" smtClean="0"/>
              <a:t>useful</a:t>
            </a:r>
            <a:r>
              <a:rPr lang="de-DE" dirty="0" smtClean="0"/>
              <a:t> </a:t>
            </a:r>
            <a:r>
              <a:rPr lang="de-DE" dirty="0" err="1"/>
              <a:t>information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NWRC Intranet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smtClean="0"/>
              <a:t>on </a:t>
            </a:r>
            <a:r>
              <a:rPr lang="de-DE" dirty="0" err="1" smtClean="0"/>
              <a:t>their</a:t>
            </a:r>
            <a:r>
              <a:rPr lang="de-DE" dirty="0" smtClean="0"/>
              <a:t> Website. </a:t>
            </a:r>
          </a:p>
          <a:p>
            <a:r>
              <a:rPr lang="de-DE" dirty="0" smtClean="0"/>
              <a:t>Willie </a:t>
            </a:r>
            <a:r>
              <a:rPr lang="de-DE" dirty="0" err="1" smtClean="0"/>
              <a:t>O‘Donnell</a:t>
            </a:r>
            <a:r>
              <a:rPr lang="de-DE" dirty="0" smtClean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head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students</a:t>
            </a:r>
            <a:r>
              <a:rPr lang="de-DE" dirty="0" smtClean="0"/>
              <a:t> </a:t>
            </a:r>
            <a:r>
              <a:rPr lang="de-DE" dirty="0" err="1"/>
              <a:t>services</a:t>
            </a:r>
            <a:r>
              <a:rPr lang="de-DE" dirty="0"/>
              <a:t>. </a:t>
            </a:r>
            <a:r>
              <a:rPr lang="de-DE" dirty="0" smtClean="0"/>
              <a:t>He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good</a:t>
            </a:r>
            <a:r>
              <a:rPr lang="de-DE" dirty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/>
              <a:t>his</a:t>
            </a:r>
            <a:r>
              <a:rPr lang="de-DE" dirty="0"/>
              <a:t> </a:t>
            </a:r>
            <a:r>
              <a:rPr lang="de-DE" dirty="0" err="1"/>
              <a:t>job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he </a:t>
            </a:r>
            <a:r>
              <a:rPr lang="de-DE" dirty="0" err="1"/>
              <a:t>loves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help</a:t>
            </a:r>
            <a:r>
              <a:rPr lang="de-DE" dirty="0"/>
              <a:t> </a:t>
            </a:r>
            <a:r>
              <a:rPr lang="de-DE" dirty="0" err="1" smtClean="0"/>
              <a:t>people</a:t>
            </a:r>
            <a:r>
              <a:rPr lang="de-DE" dirty="0" smtClean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163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Florian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 worked in the “Business Development Department “ with </a:t>
            </a:r>
            <a:r>
              <a:rPr lang="en-US" dirty="0" err="1" smtClean="0"/>
              <a:t>Colm</a:t>
            </a:r>
            <a:r>
              <a:rPr lang="en-US" dirty="0" smtClean="0"/>
              <a:t> Cavanagh.</a:t>
            </a:r>
          </a:p>
          <a:p>
            <a:r>
              <a:rPr lang="en-US" dirty="0" smtClean="0"/>
              <a:t>The “Business Development Department “ helps people to start their own businesses.</a:t>
            </a:r>
          </a:p>
          <a:p>
            <a:r>
              <a:rPr lang="en-US" dirty="0" smtClean="0"/>
              <a:t>It organizes business training for employees and managers.</a:t>
            </a:r>
          </a:p>
          <a:p>
            <a:r>
              <a:rPr lang="en-US" dirty="0" smtClean="0"/>
              <a:t>My task was to create a database of the local businesses.</a:t>
            </a:r>
          </a:p>
          <a:p>
            <a:r>
              <a:rPr lang="en-US" dirty="0" smtClean="0"/>
              <a:t>The database had, when I left, over 1800 data rows</a:t>
            </a:r>
          </a:p>
          <a:p>
            <a:r>
              <a:rPr lang="en-US" dirty="0" smtClean="0"/>
              <a:t>I categorized the businesses in 30 divisions.</a:t>
            </a:r>
          </a:p>
          <a:p>
            <a:r>
              <a:rPr lang="en-US" dirty="0" smtClean="0"/>
              <a:t>Sometimes I accompanied </a:t>
            </a:r>
            <a:r>
              <a:rPr lang="en-US" dirty="0" err="1" smtClean="0"/>
              <a:t>Colm</a:t>
            </a:r>
            <a:r>
              <a:rPr lang="en-US" dirty="0" smtClean="0"/>
              <a:t> to meetings.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5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7650" name="Picture 2" descr="D:\Derry\2011-10-20 14.27.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68" y="-2823120"/>
            <a:ext cx="9151268" cy="1220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88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9458" name="Picture 2" descr="D:\Derry\2011-10-10 14.49.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381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5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de-DE" dirty="0" smtClean="0"/>
              <a:t>Trip </a:t>
            </a:r>
            <a:r>
              <a:rPr lang="de-DE" dirty="0" err="1" smtClean="0"/>
              <a:t>to</a:t>
            </a:r>
            <a:r>
              <a:rPr lang="de-DE" dirty="0" smtClean="0"/>
              <a:t> Dublin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The last </a:t>
            </a: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days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made</a:t>
            </a:r>
            <a:r>
              <a:rPr lang="de-DE" dirty="0" smtClean="0"/>
              <a:t> a </a:t>
            </a:r>
            <a:r>
              <a:rPr lang="de-DE" dirty="0" err="1" smtClean="0"/>
              <a:t>trip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Dublin </a:t>
            </a:r>
            <a:r>
              <a:rPr lang="de-DE" dirty="0" err="1" smtClean="0"/>
              <a:t>because</a:t>
            </a:r>
            <a:r>
              <a:rPr lang="de-DE" dirty="0" smtClean="0"/>
              <a:t> Willie </a:t>
            </a:r>
            <a:r>
              <a:rPr lang="de-DE" dirty="0" err="1" smtClean="0"/>
              <a:t>told</a:t>
            </a:r>
            <a:r>
              <a:rPr lang="de-DE" dirty="0" smtClean="0"/>
              <a:t> </a:t>
            </a:r>
            <a:r>
              <a:rPr lang="de-DE" dirty="0" err="1" smtClean="0"/>
              <a:t>us</a:t>
            </a:r>
            <a:r>
              <a:rPr lang="de-DE" dirty="0" smtClean="0"/>
              <a:t>, </a:t>
            </a:r>
            <a:r>
              <a:rPr lang="de-DE" dirty="0" err="1" smtClean="0"/>
              <a:t>it</a:t>
            </a:r>
            <a:r>
              <a:rPr lang="de-DE" dirty="0" smtClean="0"/>
              <a:t> was a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go</a:t>
            </a:r>
            <a:r>
              <a:rPr lang="de-DE" dirty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in (Northern)</a:t>
            </a:r>
            <a:r>
              <a:rPr lang="de-DE" dirty="0" err="1" smtClean="0"/>
              <a:t>Ireland</a:t>
            </a:r>
            <a:r>
              <a:rPr lang="de-DE" dirty="0" smtClean="0"/>
              <a:t> </a:t>
            </a:r>
            <a:r>
              <a:rPr lang="de-DE" dirty="0" err="1" smtClean="0"/>
              <a:t>without</a:t>
            </a:r>
            <a:r>
              <a:rPr lang="de-DE" dirty="0" smtClean="0"/>
              <a:t> </a:t>
            </a:r>
            <a:r>
              <a:rPr lang="de-DE" dirty="0" err="1" smtClean="0"/>
              <a:t>visiting</a:t>
            </a:r>
            <a:r>
              <a:rPr lang="de-DE" dirty="0" smtClean="0"/>
              <a:t> Dublin. </a:t>
            </a:r>
            <a:br>
              <a:rPr lang="de-DE" dirty="0" smtClean="0"/>
            </a:br>
            <a:r>
              <a:rPr lang="de-DE" dirty="0" smtClean="0"/>
              <a:t>So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went</a:t>
            </a:r>
            <a:r>
              <a:rPr lang="de-DE" dirty="0" smtClean="0"/>
              <a:t> </a:t>
            </a:r>
            <a:r>
              <a:rPr lang="de-DE" dirty="0" err="1" smtClean="0"/>
              <a:t>there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had</a:t>
            </a:r>
            <a:r>
              <a:rPr lang="de-DE" dirty="0" smtClean="0"/>
              <a:t> a </a:t>
            </a:r>
            <a:r>
              <a:rPr lang="de-DE" dirty="0" err="1" smtClean="0"/>
              <a:t>very</a:t>
            </a:r>
            <a:r>
              <a:rPr lang="de-DE" dirty="0" smtClean="0"/>
              <a:t> </a:t>
            </a:r>
            <a:r>
              <a:rPr lang="de-DE" dirty="0" err="1" smtClean="0"/>
              <a:t>great</a:t>
            </a:r>
            <a:r>
              <a:rPr lang="de-DE" dirty="0" smtClean="0"/>
              <a:t> time </a:t>
            </a:r>
            <a:r>
              <a:rPr lang="de-DE" dirty="0" err="1" smtClean="0"/>
              <a:t>there</a:t>
            </a:r>
            <a:r>
              <a:rPr lang="de-DE" dirty="0" smtClean="0"/>
              <a:t>, </a:t>
            </a:r>
            <a:r>
              <a:rPr lang="de-DE" dirty="0" err="1" smtClean="0"/>
              <a:t>too</a:t>
            </a:r>
            <a:endParaRPr lang="de-DE" dirty="0" smtClean="0"/>
          </a:p>
          <a:p>
            <a:r>
              <a:rPr lang="de-DE" dirty="0" smtClean="0"/>
              <a:t>The </a:t>
            </a:r>
            <a:r>
              <a:rPr lang="de-DE" dirty="0" err="1" smtClean="0"/>
              <a:t>following</a:t>
            </a:r>
            <a:r>
              <a:rPr lang="de-DE" dirty="0" smtClean="0"/>
              <a:t> </a:t>
            </a:r>
            <a:r>
              <a:rPr lang="de-DE" dirty="0" err="1" smtClean="0"/>
              <a:t>pictures</a:t>
            </a:r>
            <a:r>
              <a:rPr lang="de-DE" dirty="0" smtClean="0"/>
              <a:t> </a:t>
            </a:r>
            <a:r>
              <a:rPr lang="de-DE" dirty="0" err="1" smtClean="0"/>
              <a:t>show</a:t>
            </a:r>
            <a:r>
              <a:rPr lang="de-DE" dirty="0" smtClean="0"/>
              <a:t> </a:t>
            </a:r>
            <a:r>
              <a:rPr lang="de-DE" dirty="0" err="1" smtClean="0"/>
              <a:t>sights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beautiful</a:t>
            </a:r>
            <a:r>
              <a:rPr lang="de-DE" dirty="0" smtClean="0"/>
              <a:t> </a:t>
            </a:r>
            <a:r>
              <a:rPr lang="de-DE" dirty="0" err="1" smtClean="0"/>
              <a:t>city</a:t>
            </a:r>
            <a:r>
              <a:rPr lang="de-DE" dirty="0" smtClean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087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122" name="Picture 2" descr="E:\Derry\2011-11-01 10.28.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1422" y="-1905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5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146" name="Picture 2" descr="E:\Derry\2011-11-01 11.10.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5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170" name="Picture 2" descr="E:\Derry\2011-11-01 15.00.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-422921"/>
            <a:ext cx="6984776" cy="931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5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de-DE" dirty="0" smtClean="0"/>
              <a:t>Arrival in </a:t>
            </a:r>
            <a:r>
              <a:rPr lang="de-DE" dirty="0" err="1" smtClean="0"/>
              <a:t>Derry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arrival</a:t>
            </a:r>
            <a:r>
              <a:rPr lang="de-DE" dirty="0" smtClean="0"/>
              <a:t> in </a:t>
            </a:r>
            <a:r>
              <a:rPr lang="de-DE" dirty="0" err="1" smtClean="0"/>
              <a:t>Derry</a:t>
            </a:r>
            <a:r>
              <a:rPr lang="de-DE" dirty="0" smtClean="0"/>
              <a:t> was </a:t>
            </a:r>
            <a:r>
              <a:rPr lang="de-DE" dirty="0" err="1" smtClean="0"/>
              <a:t>very</a:t>
            </a:r>
            <a:r>
              <a:rPr lang="de-DE" dirty="0" smtClean="0"/>
              <a:t> </a:t>
            </a:r>
            <a:r>
              <a:rPr lang="de-DE" dirty="0" err="1" smtClean="0"/>
              <a:t>comfortable</a:t>
            </a:r>
            <a:r>
              <a:rPr lang="de-DE" dirty="0" smtClean="0"/>
              <a:t>. Willie </a:t>
            </a:r>
            <a:r>
              <a:rPr lang="de-DE" dirty="0" err="1" smtClean="0"/>
              <a:t>collected</a:t>
            </a:r>
            <a:r>
              <a:rPr lang="de-DE" dirty="0" smtClean="0"/>
              <a:t> </a:t>
            </a:r>
            <a:r>
              <a:rPr lang="de-DE" dirty="0" err="1" smtClean="0"/>
              <a:t>us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airport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brought</a:t>
            </a:r>
            <a:r>
              <a:rPr lang="de-DE" dirty="0" smtClean="0"/>
              <a:t> </a:t>
            </a:r>
            <a:r>
              <a:rPr lang="de-DE" dirty="0" err="1" smtClean="0"/>
              <a:t>us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apartement</a:t>
            </a:r>
            <a:r>
              <a:rPr lang="de-DE" dirty="0" smtClean="0"/>
              <a:t>, </a:t>
            </a:r>
            <a:r>
              <a:rPr lang="de-DE" dirty="0" err="1" smtClean="0"/>
              <a:t>which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see</a:t>
            </a:r>
            <a:r>
              <a:rPr lang="de-DE" dirty="0" smtClean="0"/>
              <a:t> 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next</a:t>
            </a:r>
            <a:r>
              <a:rPr lang="de-DE" dirty="0" smtClean="0"/>
              <a:t> </a:t>
            </a:r>
            <a:r>
              <a:rPr lang="de-DE" dirty="0" err="1" smtClean="0"/>
              <a:t>page</a:t>
            </a:r>
            <a:r>
              <a:rPr lang="de-DE" dirty="0" smtClean="0"/>
              <a:t>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353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194" name="Picture 2" descr="E:\Derry\2011-11-01 15.10.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388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5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218" name="Picture 2" descr="E:\Derry\2011-11-01 15.18.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257894"/>
            <a:ext cx="54864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5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42" name="Picture 2" descr="E:\Derry\2011-11-01 15.26.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243408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5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266" name="Picture 2" descr="E:\Derry\2011-11-01 15.30.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46293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5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2290" name="Picture 2" descr="E:\Derry\2011-11-01 15.35.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488454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5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3314" name="Picture 2" descr="E:\Derry\2011-11-01 15.40.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963488"/>
            <a:ext cx="7416824" cy="988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5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4338" name="Picture 2" descr="E:\Derry\2011-11-01 16.04.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99392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5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5362" name="Picture 2" descr="E:\Derry\2011-11-01 16.24.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764" y="-16024"/>
            <a:ext cx="6336704" cy="84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5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6386" name="Picture 2" descr="E:\Derry\2011-11-01 18.14.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33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07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r>
              <a:rPr lang="de-DE" dirty="0" smtClean="0"/>
              <a:t>The Guinness Storehouse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Guinness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r>
              <a:rPr lang="de-DE" dirty="0" smtClean="0"/>
              <a:t> national </a:t>
            </a:r>
            <a:r>
              <a:rPr lang="de-DE" dirty="0" err="1" smtClean="0"/>
              <a:t>beer</a:t>
            </a:r>
            <a:r>
              <a:rPr lang="de-DE" dirty="0" smtClean="0"/>
              <a:t> in </a:t>
            </a:r>
            <a:r>
              <a:rPr lang="de-DE" dirty="0" err="1" smtClean="0"/>
              <a:t>Ireland</a:t>
            </a:r>
            <a:r>
              <a:rPr lang="de-DE" dirty="0" smtClean="0"/>
              <a:t>. So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went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Guinness </a:t>
            </a:r>
            <a:r>
              <a:rPr lang="de-DE" dirty="0" err="1" smtClean="0"/>
              <a:t>brewery</a:t>
            </a:r>
            <a:r>
              <a:rPr lang="de-DE" dirty="0" smtClean="0"/>
              <a:t>. </a:t>
            </a:r>
            <a:r>
              <a:rPr lang="de-DE" dirty="0" err="1" smtClean="0"/>
              <a:t>It</a:t>
            </a:r>
            <a:r>
              <a:rPr lang="de-DE" dirty="0" smtClean="0"/>
              <a:t> was a </a:t>
            </a:r>
            <a:r>
              <a:rPr lang="de-DE" dirty="0" err="1" smtClean="0"/>
              <a:t>great</a:t>
            </a:r>
            <a:r>
              <a:rPr lang="de-DE" dirty="0" smtClean="0"/>
              <a:t> </a:t>
            </a:r>
            <a:r>
              <a:rPr lang="de-DE" dirty="0" err="1" smtClean="0"/>
              <a:t>experience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most</a:t>
            </a:r>
            <a:r>
              <a:rPr lang="de-DE" dirty="0" smtClean="0"/>
              <a:t> modern </a:t>
            </a:r>
            <a:r>
              <a:rPr lang="de-DE" dirty="0" err="1" smtClean="0"/>
              <a:t>museum</a:t>
            </a:r>
            <a:r>
              <a:rPr lang="de-DE" dirty="0" smtClean="0"/>
              <a:t>, </a:t>
            </a:r>
            <a:r>
              <a:rPr lang="de-DE" dirty="0" err="1" smtClean="0"/>
              <a:t>which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ever</a:t>
            </a:r>
            <a:r>
              <a:rPr lang="de-DE" dirty="0" smtClean="0"/>
              <a:t> </a:t>
            </a:r>
            <a:r>
              <a:rPr lang="de-DE" dirty="0" err="1" smtClean="0"/>
              <a:t>visited</a:t>
            </a:r>
            <a:r>
              <a:rPr lang="de-DE" dirty="0" smtClean="0"/>
              <a:t> in </a:t>
            </a:r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life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653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3554" name="Picture 2" descr="E:\Derry\090920110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97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8434" name="Picture 2" descr="E:\Derry\2011-11-02 13.51.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100" y="-1714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46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7410" name="Picture 2" descr="E:\Derry\2011-11-02 14.33.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99392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53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9458" name="Picture 2" descr="E:\Derry\2011-11-02 14.59.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-438150"/>
            <a:ext cx="54864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08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1506" name="Picture 2" descr="E:\Derry\2011-11-02 15.26.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0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482" name="Picture 2" descr="E:\Derry\2011-11-02 15.26.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5300" y="-76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93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2530" name="Picture 2" descr="E:\Derry\2011-11-04 07.31.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243408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3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End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Thank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watching</a:t>
            </a:r>
            <a:r>
              <a:rPr lang="de-DE" dirty="0" smtClean="0"/>
              <a:t>. </a:t>
            </a:r>
          </a:p>
          <a:p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hope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enjoyed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feel</a:t>
            </a:r>
            <a:r>
              <a:rPr lang="de-DE" dirty="0" smtClean="0"/>
              <a:t> </a:t>
            </a:r>
            <a:r>
              <a:rPr lang="de-DE" dirty="0" err="1" smtClean="0"/>
              <a:t>invited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visit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beautiful</a:t>
            </a:r>
            <a:r>
              <a:rPr lang="de-DE" dirty="0" smtClean="0"/>
              <a:t> </a:t>
            </a:r>
            <a:r>
              <a:rPr lang="de-DE" dirty="0" err="1" smtClean="0"/>
              <a:t>country</a:t>
            </a:r>
            <a:r>
              <a:rPr lang="de-DE" dirty="0" smtClean="0"/>
              <a:t>, </a:t>
            </a:r>
            <a:r>
              <a:rPr lang="de-DE" dirty="0" err="1" smtClean="0"/>
              <a:t>too</a:t>
            </a:r>
            <a:r>
              <a:rPr lang="de-DE" dirty="0" smtClean="0"/>
              <a:t>.</a:t>
            </a:r>
          </a:p>
          <a:p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would</a:t>
            </a:r>
            <a:r>
              <a:rPr lang="de-DE" dirty="0" smtClean="0"/>
              <a:t> </a:t>
            </a:r>
            <a:r>
              <a:rPr lang="de-DE" dirty="0" err="1" smtClean="0"/>
              <a:t>like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encourage</a:t>
            </a:r>
            <a:r>
              <a:rPr lang="de-DE" dirty="0" smtClean="0"/>
              <a:t> all </a:t>
            </a:r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fellow</a:t>
            </a:r>
            <a:r>
              <a:rPr lang="de-DE" dirty="0" smtClean="0"/>
              <a:t> </a:t>
            </a:r>
            <a:r>
              <a:rPr lang="de-DE" dirty="0" err="1" smtClean="0"/>
              <a:t>students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also </a:t>
            </a:r>
            <a:r>
              <a:rPr lang="de-DE" dirty="0" err="1" smtClean="0"/>
              <a:t>take</a:t>
            </a:r>
            <a:r>
              <a:rPr lang="de-DE" dirty="0" smtClean="0"/>
              <a:t> </a:t>
            </a:r>
            <a:r>
              <a:rPr lang="de-DE" dirty="0" err="1" smtClean="0"/>
              <a:t>part</a:t>
            </a:r>
            <a:r>
              <a:rPr lang="de-DE" dirty="0" smtClean="0"/>
              <a:t> in such an </a:t>
            </a:r>
            <a:r>
              <a:rPr lang="de-DE" dirty="0" err="1" smtClean="0"/>
              <a:t>experience</a:t>
            </a:r>
            <a:r>
              <a:rPr lang="de-DE" dirty="0" smtClean="0"/>
              <a:t>, </a:t>
            </a:r>
            <a:r>
              <a:rPr lang="de-DE" dirty="0" err="1" smtClean="0"/>
              <a:t>which</a:t>
            </a:r>
            <a:r>
              <a:rPr lang="de-DE" dirty="0" smtClean="0"/>
              <a:t> was </a:t>
            </a:r>
            <a:r>
              <a:rPr lang="de-DE" dirty="0" err="1" smtClean="0"/>
              <a:t>unique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us</a:t>
            </a:r>
            <a:r>
              <a:rPr lang="de-DE" dirty="0" smtClean="0"/>
              <a:t>.</a:t>
            </a:r>
          </a:p>
          <a:p>
            <a:r>
              <a:rPr lang="de-DE" dirty="0" err="1"/>
              <a:t>We're</a:t>
            </a:r>
            <a:r>
              <a:rPr lang="de-DE" dirty="0"/>
              <a:t> </a:t>
            </a:r>
            <a:r>
              <a:rPr lang="de-DE" dirty="0" err="1" smtClean="0"/>
              <a:t>looking</a:t>
            </a:r>
            <a:r>
              <a:rPr lang="de-DE" dirty="0" smtClean="0"/>
              <a:t> </a:t>
            </a:r>
            <a:r>
              <a:rPr lang="de-DE" dirty="0" err="1" smtClean="0"/>
              <a:t>forward</a:t>
            </a:r>
            <a:r>
              <a:rPr lang="de-DE" dirty="0" smtClean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visit</a:t>
            </a:r>
            <a:r>
              <a:rPr lang="de-DE" dirty="0"/>
              <a:t> </a:t>
            </a:r>
            <a:r>
              <a:rPr lang="de-DE" dirty="0" err="1" smtClean="0"/>
              <a:t>Derry</a:t>
            </a:r>
            <a:r>
              <a:rPr lang="de-DE" dirty="0" smtClean="0"/>
              <a:t>/Londonderry </a:t>
            </a:r>
            <a:r>
              <a:rPr lang="de-DE" dirty="0" err="1" smtClean="0"/>
              <a:t>and</a:t>
            </a:r>
            <a:r>
              <a:rPr lang="de-DE" dirty="0" smtClean="0"/>
              <a:t> Dublin </a:t>
            </a:r>
            <a:r>
              <a:rPr lang="de-DE" dirty="0" err="1" smtClean="0"/>
              <a:t>again</a:t>
            </a:r>
            <a:r>
              <a:rPr lang="de-DE" dirty="0" smtClean="0"/>
              <a:t> </a:t>
            </a:r>
            <a:r>
              <a:rPr lang="de-DE" dirty="0"/>
              <a:t>in a </a:t>
            </a:r>
            <a:r>
              <a:rPr lang="de-DE" dirty="0" err="1"/>
              <a:t>few</a:t>
            </a:r>
            <a:r>
              <a:rPr lang="de-DE" dirty="0"/>
              <a:t> </a:t>
            </a:r>
            <a:r>
              <a:rPr lang="de-DE" dirty="0" err="1" smtClean="0"/>
              <a:t>years</a:t>
            </a:r>
            <a:r>
              <a:rPr lang="de-DE" dirty="0" smtClean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749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24744"/>
          </a:xfrm>
        </p:spPr>
        <p:txBody>
          <a:bodyPr/>
          <a:lstStyle/>
          <a:p>
            <a:r>
              <a:rPr lang="de-DE" dirty="0" smtClean="0"/>
              <a:t>3. </a:t>
            </a:r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Apartement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apartement</a:t>
            </a:r>
            <a:r>
              <a:rPr lang="de-DE" dirty="0" smtClean="0"/>
              <a:t> was a </a:t>
            </a:r>
            <a:r>
              <a:rPr lang="de-DE" dirty="0" err="1" smtClean="0"/>
              <a:t>good</a:t>
            </a:r>
            <a:r>
              <a:rPr lang="de-DE" dirty="0" smtClean="0"/>
              <a:t> </a:t>
            </a:r>
            <a:r>
              <a:rPr lang="de-DE" dirty="0" err="1" smtClean="0"/>
              <a:t>place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us</a:t>
            </a:r>
            <a:r>
              <a:rPr lang="de-DE" dirty="0" smtClean="0"/>
              <a:t>. </a:t>
            </a:r>
            <a:r>
              <a:rPr lang="de-DE" dirty="0" err="1" smtClean="0"/>
              <a:t>It</a:t>
            </a:r>
            <a:r>
              <a:rPr lang="de-DE" dirty="0" smtClean="0"/>
              <a:t> was </a:t>
            </a:r>
            <a:r>
              <a:rPr lang="de-DE" dirty="0" err="1" smtClean="0"/>
              <a:t>about</a:t>
            </a:r>
            <a:r>
              <a:rPr lang="de-DE" dirty="0" smtClean="0"/>
              <a:t> a </a:t>
            </a:r>
            <a:r>
              <a:rPr lang="de-DE" dirty="0" err="1" smtClean="0"/>
              <a:t>five</a:t>
            </a:r>
            <a:r>
              <a:rPr lang="de-DE" dirty="0" smtClean="0"/>
              <a:t> </a:t>
            </a:r>
            <a:r>
              <a:rPr lang="de-DE" dirty="0" err="1" smtClean="0"/>
              <a:t>minutes</a:t>
            </a:r>
            <a:r>
              <a:rPr lang="de-DE" dirty="0" smtClean="0"/>
              <a:t> </a:t>
            </a:r>
            <a:r>
              <a:rPr lang="de-DE" dirty="0" err="1" smtClean="0"/>
              <a:t>walk</a:t>
            </a:r>
            <a:r>
              <a:rPr lang="de-DE" dirty="0" smtClean="0"/>
              <a:t> </a:t>
            </a:r>
            <a:r>
              <a:rPr lang="de-DE" dirty="0" err="1" smtClean="0"/>
              <a:t>away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college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15 </a:t>
            </a:r>
            <a:r>
              <a:rPr lang="de-DE" dirty="0" err="1" smtClean="0"/>
              <a:t>minutes</a:t>
            </a:r>
            <a:r>
              <a:rPr lang="de-DE" dirty="0" smtClean="0"/>
              <a:t> 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city</a:t>
            </a:r>
            <a:r>
              <a:rPr lang="de-DE" dirty="0" smtClean="0"/>
              <a:t> </a:t>
            </a:r>
            <a:r>
              <a:rPr lang="de-DE" dirty="0" err="1" smtClean="0"/>
              <a:t>centre</a:t>
            </a:r>
            <a:r>
              <a:rPr lang="de-DE" dirty="0" smtClean="0"/>
              <a:t>.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had</a:t>
            </a:r>
            <a:r>
              <a:rPr lang="de-DE" dirty="0" smtClean="0"/>
              <a:t> a </a:t>
            </a:r>
            <a:r>
              <a:rPr lang="de-DE" dirty="0" err="1" smtClean="0"/>
              <a:t>gym</a:t>
            </a:r>
            <a:r>
              <a:rPr lang="de-DE" dirty="0" smtClean="0"/>
              <a:t> </a:t>
            </a:r>
            <a:r>
              <a:rPr lang="de-DE" dirty="0" err="1" smtClean="0"/>
              <a:t>close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apartement</a:t>
            </a:r>
            <a:r>
              <a:rPr lang="de-DE" dirty="0" smtClean="0"/>
              <a:t>. So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got</a:t>
            </a:r>
            <a:r>
              <a:rPr lang="de-DE" dirty="0" smtClean="0"/>
              <a:t> a </a:t>
            </a:r>
            <a:r>
              <a:rPr lang="de-DE" dirty="0" err="1" smtClean="0"/>
              <a:t>membership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months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gym</a:t>
            </a:r>
            <a:endParaRPr lang="de-DE" dirty="0" smtClean="0"/>
          </a:p>
          <a:p>
            <a:r>
              <a:rPr lang="de-DE" dirty="0" smtClean="0"/>
              <a:t>Inside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apartement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looked</a:t>
            </a:r>
            <a:r>
              <a:rPr lang="de-DE" dirty="0" smtClean="0"/>
              <a:t> </a:t>
            </a:r>
            <a:r>
              <a:rPr lang="de-DE" dirty="0" err="1" smtClean="0"/>
              <a:t>like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see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next</a:t>
            </a:r>
            <a:r>
              <a:rPr lang="de-DE" dirty="0" smtClean="0"/>
              <a:t> </a:t>
            </a:r>
            <a:r>
              <a:rPr lang="de-DE" dirty="0" err="1" smtClean="0"/>
              <a:t>picture</a:t>
            </a:r>
            <a:r>
              <a:rPr lang="de-DE" dirty="0" smtClean="0"/>
              <a:t> (</a:t>
            </a:r>
            <a:r>
              <a:rPr lang="de-DE" dirty="0" err="1"/>
              <a:t>I</a:t>
            </a:r>
            <a:r>
              <a:rPr lang="de-DE" dirty="0" err="1" smtClean="0"/>
              <a:t>t</a:t>
            </a:r>
            <a:r>
              <a:rPr lang="de-DE" dirty="0" smtClean="0"/>
              <a:t> was Florians </a:t>
            </a:r>
            <a:r>
              <a:rPr lang="de-DE" dirty="0" err="1" smtClean="0"/>
              <a:t>room</a:t>
            </a:r>
            <a:r>
              <a:rPr lang="de-DE" dirty="0" smtClean="0"/>
              <a:t>.)</a:t>
            </a:r>
          </a:p>
          <a:p>
            <a:pPr marL="0" indent="0">
              <a:buNone/>
            </a:pPr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720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3314" name="Picture 2" descr="D:\Derry\2011-09-13 08.07.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15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4338" name="Picture 2" descr="D:\Derry\2011-09-13 08.07.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8384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98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0</TotalTime>
  <Words>764</Words>
  <Application>Microsoft Office PowerPoint</Application>
  <PresentationFormat>Bildschirmpräsentation (4:3)</PresentationFormat>
  <Paragraphs>65</Paragraphs>
  <Slides>66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66</vt:i4>
      </vt:variant>
    </vt:vector>
  </HeadingPairs>
  <TitlesOfParts>
    <vt:vector size="67" baseType="lpstr">
      <vt:lpstr>Executive</vt:lpstr>
      <vt:lpstr>Work Experience in Northern Ireland</vt:lpstr>
      <vt:lpstr>Contents:</vt:lpstr>
      <vt:lpstr>1. Individual reasons for the trip</vt:lpstr>
      <vt:lpstr>2. Arrival in Derry</vt:lpstr>
      <vt:lpstr>Arrival in Derry</vt:lpstr>
      <vt:lpstr>PowerPoint-Präsentation</vt:lpstr>
      <vt:lpstr>3. Our Apartement</vt:lpstr>
      <vt:lpstr>PowerPoint-Präsentation</vt:lpstr>
      <vt:lpstr>PowerPoint-Präsentation</vt:lpstr>
      <vt:lpstr>4. Food and Accomodation</vt:lpstr>
      <vt:lpstr>PowerPoint-Präsentation</vt:lpstr>
      <vt:lpstr>PowerPoint-Präsentation</vt:lpstr>
      <vt:lpstr>PowerPoint-Präsentation</vt:lpstr>
      <vt:lpstr>PowerPoint-Präsentation</vt:lpstr>
      <vt:lpstr>6. The City of Derry/Londonderry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5. Nature around Derry/Londonderry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6. The NWRC</vt:lpstr>
      <vt:lpstr>Jan</vt:lpstr>
      <vt:lpstr>Sergej</vt:lpstr>
      <vt:lpstr>Florian</vt:lpstr>
      <vt:lpstr>PowerPoint-Präsentation</vt:lpstr>
      <vt:lpstr>PowerPoint-Präsentation</vt:lpstr>
      <vt:lpstr>Trip to Dublin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The Guinness Storehouse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The End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Schoolexpierience in Northern Ireland</dc:title>
  <dc:creator>JD</dc:creator>
  <cp:lastModifiedBy>Ludwig Köster</cp:lastModifiedBy>
  <cp:revision>36</cp:revision>
  <dcterms:created xsi:type="dcterms:W3CDTF">2011-11-15T12:19:00Z</dcterms:created>
  <dcterms:modified xsi:type="dcterms:W3CDTF">2012-06-08T15:12:21Z</dcterms:modified>
</cp:coreProperties>
</file>