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3" r:id="rId8"/>
    <p:sldId id="261" r:id="rId9"/>
    <p:sldId id="262" r:id="rId10"/>
    <p:sldId id="264" r:id="rId11"/>
    <p:sldId id="265" r:id="rId12"/>
    <p:sldId id="274" r:id="rId13"/>
    <p:sldId id="27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7" r:id="rId2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4776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49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12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024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20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86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0228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54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667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148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5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50B3-2767-4A8F-A6C4-7BF82099E54F}" type="datetimeFigureOut">
              <a:rPr lang="de-DE" smtClean="0"/>
              <a:t>27.05.2014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BEE79-F8F0-47BB-8F1D-F1CBE9F8C2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561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Abschlusspräsentation am 11.10.2013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7696944" cy="4680520"/>
          </a:xfrm>
        </p:spPr>
        <p:txBody>
          <a:bodyPr>
            <a:normAutofit/>
          </a:bodyPr>
          <a:lstStyle/>
          <a:p>
            <a:endParaRPr lang="de-DE" sz="8000" dirty="0">
              <a:latin typeface="Bernard MT Condensed" panose="02050806060905020404" pitchFamily="18" charset="0"/>
            </a:endParaRPr>
          </a:p>
          <a:p>
            <a:r>
              <a:rPr lang="de-DE" sz="8000" dirty="0" smtClean="0">
                <a:solidFill>
                  <a:schemeClr val="accent6">
                    <a:lumMod val="75000"/>
                  </a:schemeClr>
                </a:solidFill>
                <a:latin typeface="Bernard MT Condensed" panose="02050806060905020404" pitchFamily="18" charset="0"/>
              </a:rPr>
              <a:t>Jeder ist anders, wie ist doch egal!</a:t>
            </a:r>
            <a:endParaRPr lang="de-DE" sz="8000" dirty="0">
              <a:solidFill>
                <a:schemeClr val="accent6">
                  <a:lumMod val="75000"/>
                </a:schemeClr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1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…und braucht am Anfang etwas Unterstützung</a:t>
            </a:r>
            <a:endParaRPr lang="de-DE" dirty="0"/>
          </a:p>
        </p:txBody>
      </p:sp>
      <p:pic>
        <p:nvPicPr>
          <p:cNvPr id="3074" name="Picture 2" descr="D:\Eigene Dateien\Schule\Projekte\Hugo Kükelhaus\Projektwoche Präsentationen\Bilder für die Homepage\guba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Geschafft!</a:t>
            </a:r>
            <a:endParaRPr lang="de-DE" dirty="0"/>
          </a:p>
        </p:txBody>
      </p:sp>
      <p:pic>
        <p:nvPicPr>
          <p:cNvPr id="4098" name="Picture 2" descr="D:\Eigene Dateien\Schule\Projekte\Hugo Kükelhaus\Projektwoche Präsentationen\Bilder für die Homepage\guba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3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Akrobatik …..</a:t>
            </a:r>
            <a:endParaRPr lang="de-DE" dirty="0"/>
          </a:p>
        </p:txBody>
      </p:sp>
      <p:pic>
        <p:nvPicPr>
          <p:cNvPr id="13314" name="Picture 2" descr="D:\Eigene Dateien\Schule\Projekte\Hugo Kükelhaus\Projektwoche Präsentationen\Bilder für die Homepage\guba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77" y="1600200"/>
            <a:ext cx="30170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35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….. braucht Vertrauen!</a:t>
            </a:r>
            <a:endParaRPr lang="de-DE" dirty="0"/>
          </a:p>
        </p:txBody>
      </p:sp>
      <p:pic>
        <p:nvPicPr>
          <p:cNvPr id="14338" name="Picture 2" descr="D:\Eigene Dateien\Schule\Projekte\Hugo Kükelhaus\Projektwoche Präsentationen\Bilder für die Homepage\guba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26" y="1600200"/>
            <a:ext cx="61691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Kickboxen mal anders: unser Tanz symbolisiert den Abbau von Berührungsängsten….</a:t>
            </a:r>
            <a:endParaRPr lang="de-DE" sz="3200" dirty="0"/>
          </a:p>
        </p:txBody>
      </p:sp>
      <p:pic>
        <p:nvPicPr>
          <p:cNvPr id="5122" name="Picture 2" descr="D:\Eigene Dateien\Schule\Projekte\Hugo Kükelhaus\Projektwoche Präsentationen\Bilder für die Homepage\guba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………..</a:t>
            </a:r>
            <a:endParaRPr lang="de-DE" dirty="0"/>
          </a:p>
        </p:txBody>
      </p:sp>
      <p:pic>
        <p:nvPicPr>
          <p:cNvPr id="6149" name="Picture 5" descr="D:\Eigene Dateien\Schule\Projekte\Hugo Kükelhaus\Projektwoche Präsentationen\Bilder für die Homepage\guba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77" y="1600200"/>
            <a:ext cx="30170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4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172" name="Picture 4" descr="D:\Eigene Dateien\Schule\Projekte\Hugo Kükelhaus\Projektwoche Präsentationen\Bilder für die Homepage\guba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198" y="0"/>
            <a:ext cx="45716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……</a:t>
            </a:r>
            <a:endParaRPr lang="de-DE" dirty="0"/>
          </a:p>
        </p:txBody>
      </p:sp>
      <p:pic>
        <p:nvPicPr>
          <p:cNvPr id="8194" name="Picture 2" descr="D:\Eigene Dateien\Schule\Projekte\Hugo Kükelhaus\Projektwoche Präsentationen\Bilder für die Homepage\guba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2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…und den </a:t>
            </a:r>
            <a:endParaRPr lang="de-DE" dirty="0"/>
          </a:p>
        </p:txBody>
      </p:sp>
      <p:pic>
        <p:nvPicPr>
          <p:cNvPr id="9218" name="Picture 2" descr="D:\Eigene Dateien\Schule\Projekte\Hugo Kükelhaus\Projektwoche Präsentationen\Bilder für die Homepage\guba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9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…..</a:t>
            </a:r>
            <a:endParaRPr lang="de-DE" dirty="0"/>
          </a:p>
        </p:txBody>
      </p:sp>
      <p:pic>
        <p:nvPicPr>
          <p:cNvPr id="10242" name="Picture 2" descr="D:\Eigene Dateien\Schule\Projekte\Hugo Kükelhaus\Projektwoche Präsentationen\Bilder für die Homepage\guba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37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0" name="Picture 2" descr="D:\Eigene Dateien\Schule\Projekte\Hugo Kükelhaus\Projektwoche Präsentationen\Abschlusspräsentation\gub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052"/>
            <a:ext cx="9144000" cy="630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27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von Vertrauen.</a:t>
            </a:r>
            <a:endParaRPr lang="de-DE" dirty="0"/>
          </a:p>
        </p:txBody>
      </p:sp>
      <p:pic>
        <p:nvPicPr>
          <p:cNvPr id="11266" name="Picture 2" descr="D:\Eigene Dateien\Schule\Projekte\Hugo Kükelhaus\Projektwoche Präsentationen\Bilder für die Homepage\guba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27" y="1600200"/>
            <a:ext cx="693754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3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„Wir sind ein Team“</a:t>
            </a:r>
            <a:endParaRPr lang="de-DE" dirty="0"/>
          </a:p>
        </p:txBody>
      </p:sp>
      <p:pic>
        <p:nvPicPr>
          <p:cNvPr id="12290" name="Picture 2" descr="D:\Eigene Dateien\Schule\Projekte\Hugo Kükelhaus\Projektwoche Präsentationen\Bilder für die Homepage\guba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Eine Dokumentation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/>
              <a:t>v</a:t>
            </a:r>
            <a:r>
              <a:rPr lang="de-DE" sz="1600" dirty="0" smtClean="0"/>
              <a:t>on Veronika </a:t>
            </a:r>
            <a:r>
              <a:rPr lang="de-DE" sz="1600" dirty="0" err="1" smtClean="0"/>
              <a:t>Tekotte</a:t>
            </a:r>
            <a:endParaRPr lang="de-DE" sz="1600" dirty="0" smtClean="0"/>
          </a:p>
          <a:p>
            <a:endParaRPr lang="de-DE" sz="1600" dirty="0"/>
          </a:p>
          <a:p>
            <a:r>
              <a:rPr lang="de-DE" sz="1600" dirty="0"/>
              <a:t>m</a:t>
            </a:r>
            <a:r>
              <a:rPr lang="de-DE" sz="1600" dirty="0" smtClean="0"/>
              <a:t>it Fotos von Michael Bause.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87037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Die neue Klangliege: Wer darauf liegt, spürt die Vibrationen am ganzen Körper.</a:t>
            </a:r>
            <a:endParaRPr lang="de-DE" sz="3600" dirty="0"/>
          </a:p>
        </p:txBody>
      </p:sp>
      <p:pic>
        <p:nvPicPr>
          <p:cNvPr id="3074" name="Picture 2" descr="E:\guba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06" y="1600200"/>
            <a:ext cx="65437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28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Freude!</a:t>
            </a:r>
            <a:endParaRPr lang="de-DE" dirty="0"/>
          </a:p>
        </p:txBody>
      </p:sp>
      <p:pic>
        <p:nvPicPr>
          <p:cNvPr id="4098" name="Picture 2" descr="E:\guba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Das neue Rollbrett und Klanginstrument bereiten bereits </a:t>
            </a:r>
            <a:r>
              <a:rPr lang="de-DE" sz="3200" smtClean="0"/>
              <a:t>jetzt viel Freude.</a:t>
            </a:r>
            <a:endParaRPr lang="de-DE" sz="3200" dirty="0"/>
          </a:p>
        </p:txBody>
      </p:sp>
      <p:pic>
        <p:nvPicPr>
          <p:cNvPr id="16386" name="Picture 2" descr="D:\Eigene Dateien\Schule\Projekte\Hugo Kükelhaus\Projektwoche Präsentationen\Bilder für die Homepage\guba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3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Keine Chance gegen die Profis!</a:t>
            </a:r>
            <a:endParaRPr lang="de-DE" dirty="0"/>
          </a:p>
        </p:txBody>
      </p:sp>
      <p:pic>
        <p:nvPicPr>
          <p:cNvPr id="1026" name="Picture 2" descr="F:\Kooperation Hugo-Kükelhausschule\Homepage\Bilder für die Homepage\Abschlusspräsentation Michael Bause\guba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77" y="1600200"/>
            <a:ext cx="30170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43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……, oder etwa doch?</a:t>
            </a:r>
            <a:endParaRPr lang="de-DE" dirty="0"/>
          </a:p>
        </p:txBody>
      </p:sp>
      <p:pic>
        <p:nvPicPr>
          <p:cNvPr id="1026" name="Picture 2" descr="D:\Eigene Dateien\Schule\Projekte\Hugo Kükelhaus\Projektwoche Präsentationen\Bilder für die Homepage\guba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42" y="1600200"/>
            <a:ext cx="28819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58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Fachleute unterstützen beim Versuch, die Rampe hoch zu fahren.</a:t>
            </a:r>
            <a:endParaRPr lang="de-DE" dirty="0"/>
          </a:p>
        </p:txBody>
      </p:sp>
      <p:pic>
        <p:nvPicPr>
          <p:cNvPr id="2050" name="Picture 2" descr="F:\Kooperation Hugo-Kükelhausschule\Homepage\Bilder für die Homepage\Abschlusspräsentation Michael Bause\guba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477" y="1600200"/>
            <a:ext cx="30170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6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Kippeln will gelernt sein…</a:t>
            </a:r>
            <a:endParaRPr lang="de-DE" dirty="0"/>
          </a:p>
        </p:txBody>
      </p:sp>
      <p:pic>
        <p:nvPicPr>
          <p:cNvPr id="2050" name="Picture 2" descr="D:\Eigene Dateien\Schule\Projekte\Hugo Kükelhaus\Projektwoche Präsentationen\Bilder für die Homepage\guba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42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Bildschirmpräsentation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Larissa</vt:lpstr>
      <vt:lpstr>Abschlusspräsentation am 11.10.2013</vt:lpstr>
      <vt:lpstr>PowerPoint-Präsentation</vt:lpstr>
      <vt:lpstr>Die neue Klangliege: Wer darauf liegt, spürt die Vibrationen am ganzen Körper.</vt:lpstr>
      <vt:lpstr>Freude!</vt:lpstr>
      <vt:lpstr>Das neue Rollbrett und Klanginstrument bereiten bereits jetzt viel Freude.</vt:lpstr>
      <vt:lpstr>Keine Chance gegen die Profis!</vt:lpstr>
      <vt:lpstr>……, oder etwa doch?</vt:lpstr>
      <vt:lpstr>Fachleute unterstützen beim Versuch, die Rampe hoch zu fahren.</vt:lpstr>
      <vt:lpstr>Kippeln will gelernt sein…</vt:lpstr>
      <vt:lpstr>…und braucht am Anfang etwas Unterstützung</vt:lpstr>
      <vt:lpstr>Geschafft!</vt:lpstr>
      <vt:lpstr>Akrobatik …..</vt:lpstr>
      <vt:lpstr>….. braucht Vertrauen!</vt:lpstr>
      <vt:lpstr>Kickboxen mal anders: unser Tanz symbolisiert den Abbau von Berührungsängsten….</vt:lpstr>
      <vt:lpstr>………..</vt:lpstr>
      <vt:lpstr>PowerPoint-Präsentation</vt:lpstr>
      <vt:lpstr>……</vt:lpstr>
      <vt:lpstr>…und den </vt:lpstr>
      <vt:lpstr>…..</vt:lpstr>
      <vt:lpstr>Aufbau von Vertrauen.</vt:lpstr>
      <vt:lpstr>„Wir sind ein Team“</vt:lpstr>
      <vt:lpstr>Eine Dokumentation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Abschlusspräsentation am 11.10.2013</dc:title>
  <dc:creator>Veronika</dc:creator>
  <cp:lastModifiedBy>Ludwig Köster</cp:lastModifiedBy>
  <cp:revision>10</cp:revision>
  <dcterms:created xsi:type="dcterms:W3CDTF">2014-05-17T16:19:45Z</dcterms:created>
  <dcterms:modified xsi:type="dcterms:W3CDTF">2014-05-27T16:23:30Z</dcterms:modified>
</cp:coreProperties>
</file>